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1" r:id="rId17"/>
    <p:sldId id="274" r:id="rId18"/>
    <p:sldId id="262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>
        <p:scale>
          <a:sx n="66" d="100"/>
          <a:sy n="66" d="100"/>
        </p:scale>
        <p:origin x="-162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1CBA1-A292-401E-BA71-D75C61A2DD03}" type="doc">
      <dgm:prSet loTypeId="urn:microsoft.com/office/officeart/2011/layout/HexagonRadial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0492DDD-8A0A-490C-8ED0-4505F3AD4C7B}">
      <dgm:prSet phldrT="[Texto]"/>
      <dgm:spPr/>
      <dgm:t>
        <a:bodyPr/>
        <a:lstStyle/>
        <a:p>
          <a:r>
            <a:rPr lang="es-MX" smtClean="0"/>
            <a:t>Movimiento de escuelas eficaces</a:t>
          </a:r>
          <a:endParaRPr lang="es-MX"/>
        </a:p>
      </dgm:t>
    </dgm:pt>
    <dgm:pt modelId="{F0A28C9B-871C-47B9-8FE9-F6BD36FD6491}" type="parTrans" cxnId="{608DC36F-D4B1-49FE-A8C1-3112C9CE706E}">
      <dgm:prSet/>
      <dgm:spPr/>
      <dgm:t>
        <a:bodyPr/>
        <a:lstStyle/>
        <a:p>
          <a:endParaRPr lang="es-MX"/>
        </a:p>
      </dgm:t>
    </dgm:pt>
    <dgm:pt modelId="{4522D5B1-6604-4F6D-BB05-F5B749035903}" type="sibTrans" cxnId="{608DC36F-D4B1-49FE-A8C1-3112C9CE706E}">
      <dgm:prSet/>
      <dgm:spPr/>
      <dgm:t>
        <a:bodyPr/>
        <a:lstStyle/>
        <a:p>
          <a:endParaRPr lang="es-MX"/>
        </a:p>
      </dgm:t>
    </dgm:pt>
    <dgm:pt modelId="{CC2442A2-4C59-4390-9DD5-0696E476B761}">
      <dgm:prSet phldrT="[Texto]"/>
      <dgm:spPr/>
      <dgm:t>
        <a:bodyPr/>
        <a:lstStyle/>
        <a:p>
          <a:r>
            <a:rPr lang="es-MX" smtClean="0"/>
            <a:t>Progreso para todos</a:t>
          </a:r>
          <a:endParaRPr lang="es-MX"/>
        </a:p>
      </dgm:t>
    </dgm:pt>
    <dgm:pt modelId="{D63939AE-03EF-4B6B-B614-BF066F73454D}" type="parTrans" cxnId="{494D3533-DDBC-423F-AECA-D9AC3FCEC34B}">
      <dgm:prSet/>
      <dgm:spPr/>
      <dgm:t>
        <a:bodyPr/>
        <a:lstStyle/>
        <a:p>
          <a:endParaRPr lang="es-MX"/>
        </a:p>
      </dgm:t>
    </dgm:pt>
    <dgm:pt modelId="{EEE2A5A4-40B7-4A19-9732-55D096D88179}" type="sibTrans" cxnId="{494D3533-DDBC-423F-AECA-D9AC3FCEC34B}">
      <dgm:prSet/>
      <dgm:spPr/>
      <dgm:t>
        <a:bodyPr/>
        <a:lstStyle/>
        <a:p>
          <a:endParaRPr lang="es-MX"/>
        </a:p>
      </dgm:t>
    </dgm:pt>
    <dgm:pt modelId="{C557CB71-6C8D-4F60-8756-517EAE97CB81}">
      <dgm:prSet phldrT="[Texto]"/>
      <dgm:spPr/>
      <dgm:t>
        <a:bodyPr/>
        <a:lstStyle/>
        <a:p>
          <a:r>
            <a:rPr lang="es-MX" smtClean="0"/>
            <a:t>Máximo nivel posible</a:t>
          </a:r>
          <a:endParaRPr lang="es-MX"/>
        </a:p>
      </dgm:t>
    </dgm:pt>
    <dgm:pt modelId="{29A424E3-84B8-4C75-9F86-1DC453DED959}" type="parTrans" cxnId="{CAE83DFD-923D-4CFF-BFAB-001E34F7DD58}">
      <dgm:prSet/>
      <dgm:spPr/>
      <dgm:t>
        <a:bodyPr/>
        <a:lstStyle/>
        <a:p>
          <a:endParaRPr lang="es-MX"/>
        </a:p>
      </dgm:t>
    </dgm:pt>
    <dgm:pt modelId="{F3C8A702-E11B-4F0B-A4BB-4B6467BF2213}" type="sibTrans" cxnId="{CAE83DFD-923D-4CFF-BFAB-001E34F7DD58}">
      <dgm:prSet/>
      <dgm:spPr/>
      <dgm:t>
        <a:bodyPr/>
        <a:lstStyle/>
        <a:p>
          <a:endParaRPr lang="es-MX"/>
        </a:p>
      </dgm:t>
    </dgm:pt>
    <dgm:pt modelId="{F190300A-BD4E-4E90-9FB8-10DB99458D36}">
      <dgm:prSet phldrT="[Texto]"/>
      <dgm:spPr/>
      <dgm:t>
        <a:bodyPr/>
        <a:lstStyle/>
        <a:p>
          <a:r>
            <a:rPr lang="es-MX" smtClean="0"/>
            <a:t>Mayor conocimiento y desarrollo</a:t>
          </a:r>
        </a:p>
        <a:p>
          <a:r>
            <a:rPr lang="es-MX" smtClean="0"/>
            <a:t>del alumno.</a:t>
          </a:r>
          <a:endParaRPr lang="es-MX"/>
        </a:p>
      </dgm:t>
    </dgm:pt>
    <dgm:pt modelId="{5B1ED0BC-210E-42AC-B648-F2EA0AF2B97D}" type="parTrans" cxnId="{290B6C05-B2B1-4C02-9B75-8F5CFBB52AF3}">
      <dgm:prSet/>
      <dgm:spPr/>
      <dgm:t>
        <a:bodyPr/>
        <a:lstStyle/>
        <a:p>
          <a:endParaRPr lang="es-MX"/>
        </a:p>
      </dgm:t>
    </dgm:pt>
    <dgm:pt modelId="{427371FE-0F91-4431-A9B6-4BD7778AFAD7}" type="sibTrans" cxnId="{290B6C05-B2B1-4C02-9B75-8F5CFBB52AF3}">
      <dgm:prSet/>
      <dgm:spPr/>
      <dgm:t>
        <a:bodyPr/>
        <a:lstStyle/>
        <a:p>
          <a:endParaRPr lang="es-MX"/>
        </a:p>
      </dgm:t>
    </dgm:pt>
    <dgm:pt modelId="{F33F178C-0A70-49B8-8935-AD94636167BF}">
      <dgm:prSet phldrT="[Texto]"/>
      <dgm:spPr/>
      <dgm:t>
        <a:bodyPr/>
        <a:lstStyle/>
        <a:p>
          <a:r>
            <a:rPr lang="es-MX" smtClean="0"/>
            <a:t>Mejora continua</a:t>
          </a:r>
          <a:endParaRPr lang="es-MX"/>
        </a:p>
      </dgm:t>
    </dgm:pt>
    <dgm:pt modelId="{4029CB87-0DFC-4F82-8F03-C2AF0B5C4027}" type="parTrans" cxnId="{A86AF2BA-77DE-4EA9-8D7C-12DDD06543AD}">
      <dgm:prSet/>
      <dgm:spPr/>
      <dgm:t>
        <a:bodyPr/>
        <a:lstStyle/>
        <a:p>
          <a:endParaRPr lang="es-MX"/>
        </a:p>
      </dgm:t>
    </dgm:pt>
    <dgm:pt modelId="{96BBC24F-3E87-4ECF-817F-F9A5682A0A8F}" type="sibTrans" cxnId="{A86AF2BA-77DE-4EA9-8D7C-12DDD06543AD}">
      <dgm:prSet/>
      <dgm:spPr/>
      <dgm:t>
        <a:bodyPr/>
        <a:lstStyle/>
        <a:p>
          <a:endParaRPr lang="es-MX"/>
        </a:p>
      </dgm:t>
    </dgm:pt>
    <dgm:pt modelId="{4362BF80-6E02-4705-945E-8B4BA5890640}">
      <dgm:prSet phldrT="[Texto]"/>
      <dgm:spPr/>
      <dgm:t>
        <a:bodyPr/>
        <a:lstStyle/>
        <a:p>
          <a:r>
            <a:rPr lang="es-MX" smtClean="0"/>
            <a:t>Liderazgo instructivo</a:t>
          </a:r>
          <a:endParaRPr lang="es-MX"/>
        </a:p>
      </dgm:t>
    </dgm:pt>
    <dgm:pt modelId="{D186F520-CDBE-4F3A-BE67-2A03B2E4EF62}" type="parTrans" cxnId="{ED4D5C84-8048-4FEE-B99F-0E6AD59B76FC}">
      <dgm:prSet/>
      <dgm:spPr/>
      <dgm:t>
        <a:bodyPr/>
        <a:lstStyle/>
        <a:p>
          <a:endParaRPr lang="es-MX"/>
        </a:p>
      </dgm:t>
    </dgm:pt>
    <dgm:pt modelId="{893A7485-0DFF-469F-BB44-539C0ED9EBEF}" type="sibTrans" cxnId="{ED4D5C84-8048-4FEE-B99F-0E6AD59B76FC}">
      <dgm:prSet/>
      <dgm:spPr/>
      <dgm:t>
        <a:bodyPr/>
        <a:lstStyle/>
        <a:p>
          <a:endParaRPr lang="es-MX"/>
        </a:p>
      </dgm:t>
    </dgm:pt>
    <dgm:pt modelId="{5681CCC9-F060-4985-9F17-EEFA91461308}">
      <dgm:prSet phldrT="[Texto]"/>
      <dgm:spPr/>
      <dgm:t>
        <a:bodyPr/>
        <a:lstStyle/>
        <a:p>
          <a:r>
            <a:rPr lang="es-MX" smtClean="0"/>
            <a:t>Implicación y colaboración de los padres</a:t>
          </a:r>
          <a:endParaRPr lang="es-MX"/>
        </a:p>
      </dgm:t>
    </dgm:pt>
    <dgm:pt modelId="{A739A68C-C663-4499-A435-2F4F2EAEFD6A}" type="parTrans" cxnId="{40E5D4F4-6B72-4D6E-8873-EA2BD6824276}">
      <dgm:prSet/>
      <dgm:spPr/>
      <dgm:t>
        <a:bodyPr/>
        <a:lstStyle/>
        <a:p>
          <a:endParaRPr lang="es-MX"/>
        </a:p>
      </dgm:t>
    </dgm:pt>
    <dgm:pt modelId="{F15C9EC6-A124-41CA-A31E-26F15EC037D3}" type="sibTrans" cxnId="{40E5D4F4-6B72-4D6E-8873-EA2BD6824276}">
      <dgm:prSet/>
      <dgm:spPr/>
      <dgm:t>
        <a:bodyPr/>
        <a:lstStyle/>
        <a:p>
          <a:endParaRPr lang="es-MX"/>
        </a:p>
      </dgm:t>
    </dgm:pt>
    <dgm:pt modelId="{52D99E29-1717-4CDC-B49C-0A5F65CA242C}" type="pres">
      <dgm:prSet presAssocID="{A361CBA1-A292-401E-BA71-D75C61A2DD0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8B5424A-978E-41B0-8407-8066DFF7CB6F}" type="pres">
      <dgm:prSet presAssocID="{30492DDD-8A0A-490C-8ED0-4505F3AD4C7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MX"/>
        </a:p>
      </dgm:t>
    </dgm:pt>
    <dgm:pt modelId="{58A9E631-4C7A-4242-B17F-688825B993B3}" type="pres">
      <dgm:prSet presAssocID="{CC2442A2-4C59-4390-9DD5-0696E476B761}" presName="Accent1" presStyleCnt="0"/>
      <dgm:spPr/>
    </dgm:pt>
    <dgm:pt modelId="{A82D5995-59A7-4B32-9266-3E4D21E576EE}" type="pres">
      <dgm:prSet presAssocID="{CC2442A2-4C59-4390-9DD5-0696E476B761}" presName="Accent" presStyleLbl="bgShp" presStyleIdx="0" presStyleCnt="6"/>
      <dgm:spPr/>
    </dgm:pt>
    <dgm:pt modelId="{54728142-7DBF-40BB-BB29-6FE2BD3390DE}" type="pres">
      <dgm:prSet presAssocID="{CC2442A2-4C59-4390-9DD5-0696E476B76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8DBC80-5295-4B55-A9BC-DB50C7F2C9E4}" type="pres">
      <dgm:prSet presAssocID="{C557CB71-6C8D-4F60-8756-517EAE97CB81}" presName="Accent2" presStyleCnt="0"/>
      <dgm:spPr/>
    </dgm:pt>
    <dgm:pt modelId="{7952CE15-D084-4367-BC47-532505D84DAC}" type="pres">
      <dgm:prSet presAssocID="{C557CB71-6C8D-4F60-8756-517EAE97CB81}" presName="Accent" presStyleLbl="bgShp" presStyleIdx="1" presStyleCnt="6"/>
      <dgm:spPr/>
    </dgm:pt>
    <dgm:pt modelId="{E0996F26-CFD8-4CB6-9CCC-C8BA79E35154}" type="pres">
      <dgm:prSet presAssocID="{C557CB71-6C8D-4F60-8756-517EAE97CB8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17E24F-6EB0-49D4-B545-433537D50D64}" type="pres">
      <dgm:prSet presAssocID="{F190300A-BD4E-4E90-9FB8-10DB99458D36}" presName="Accent3" presStyleCnt="0"/>
      <dgm:spPr/>
    </dgm:pt>
    <dgm:pt modelId="{8AF60A49-CE60-4ACD-81EE-DA445895BACC}" type="pres">
      <dgm:prSet presAssocID="{F190300A-BD4E-4E90-9FB8-10DB99458D36}" presName="Accent" presStyleLbl="bgShp" presStyleIdx="2" presStyleCnt="6"/>
      <dgm:spPr/>
    </dgm:pt>
    <dgm:pt modelId="{D5F4098B-4BC2-4082-9B91-496A591D7FB9}" type="pres">
      <dgm:prSet presAssocID="{F190300A-BD4E-4E90-9FB8-10DB99458D3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5CED57E-F30A-4DDB-A502-548334B74E72}" type="pres">
      <dgm:prSet presAssocID="{F33F178C-0A70-49B8-8935-AD94636167BF}" presName="Accent4" presStyleCnt="0"/>
      <dgm:spPr/>
    </dgm:pt>
    <dgm:pt modelId="{54A837EB-3E05-4A4D-9A36-FC95FC770823}" type="pres">
      <dgm:prSet presAssocID="{F33F178C-0A70-49B8-8935-AD94636167BF}" presName="Accent" presStyleLbl="bgShp" presStyleIdx="3" presStyleCnt="6"/>
      <dgm:spPr/>
    </dgm:pt>
    <dgm:pt modelId="{302E806D-113E-4152-AD2E-0B32A9743DCA}" type="pres">
      <dgm:prSet presAssocID="{F33F178C-0A70-49B8-8935-AD94636167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007FFE-51A7-46FB-B337-DEE44ECB3090}" type="pres">
      <dgm:prSet presAssocID="{4362BF80-6E02-4705-945E-8B4BA5890640}" presName="Accent5" presStyleCnt="0"/>
      <dgm:spPr/>
    </dgm:pt>
    <dgm:pt modelId="{E287BD36-DA4C-43C3-9B9D-B95953F300BA}" type="pres">
      <dgm:prSet presAssocID="{4362BF80-6E02-4705-945E-8B4BA5890640}" presName="Accent" presStyleLbl="bgShp" presStyleIdx="4" presStyleCnt="6"/>
      <dgm:spPr/>
    </dgm:pt>
    <dgm:pt modelId="{13D0F0D5-0FE7-4E2B-AFAB-5775CDED4B46}" type="pres">
      <dgm:prSet presAssocID="{4362BF80-6E02-4705-945E-8B4BA589064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A8DAF0-DCA2-459E-9F4D-F4F46F8EB3FD}" type="pres">
      <dgm:prSet presAssocID="{5681CCC9-F060-4985-9F17-EEFA91461308}" presName="Accent6" presStyleCnt="0"/>
      <dgm:spPr/>
    </dgm:pt>
    <dgm:pt modelId="{F8691768-5326-4621-BBAF-C53F7F7A819D}" type="pres">
      <dgm:prSet presAssocID="{5681CCC9-F060-4985-9F17-EEFA91461308}" presName="Accent" presStyleLbl="bgShp" presStyleIdx="5" presStyleCnt="6"/>
      <dgm:spPr/>
    </dgm:pt>
    <dgm:pt modelId="{7E031DAC-B5B4-4AA8-97FC-4CDD2E8CEDBD}" type="pres">
      <dgm:prSet presAssocID="{5681CCC9-F060-4985-9F17-EEFA9146130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AE83DFD-923D-4CFF-BFAB-001E34F7DD58}" srcId="{30492DDD-8A0A-490C-8ED0-4505F3AD4C7B}" destId="{C557CB71-6C8D-4F60-8756-517EAE97CB81}" srcOrd="1" destOrd="0" parTransId="{29A424E3-84B8-4C75-9F86-1DC453DED959}" sibTransId="{F3C8A702-E11B-4F0B-A4BB-4B6467BF2213}"/>
    <dgm:cxn modelId="{981CF02B-A1F0-4C2B-8F29-E3BC20F8B2AB}" type="presOf" srcId="{5681CCC9-F060-4985-9F17-EEFA91461308}" destId="{7E031DAC-B5B4-4AA8-97FC-4CDD2E8CEDBD}" srcOrd="0" destOrd="0" presId="urn:microsoft.com/office/officeart/2011/layout/HexagonRadial"/>
    <dgm:cxn modelId="{40E5D4F4-6B72-4D6E-8873-EA2BD6824276}" srcId="{30492DDD-8A0A-490C-8ED0-4505F3AD4C7B}" destId="{5681CCC9-F060-4985-9F17-EEFA91461308}" srcOrd="5" destOrd="0" parTransId="{A739A68C-C663-4499-A435-2F4F2EAEFD6A}" sibTransId="{F15C9EC6-A124-41CA-A31E-26F15EC037D3}"/>
    <dgm:cxn modelId="{494D3533-DDBC-423F-AECA-D9AC3FCEC34B}" srcId="{30492DDD-8A0A-490C-8ED0-4505F3AD4C7B}" destId="{CC2442A2-4C59-4390-9DD5-0696E476B761}" srcOrd="0" destOrd="0" parTransId="{D63939AE-03EF-4B6B-B614-BF066F73454D}" sibTransId="{EEE2A5A4-40B7-4A19-9732-55D096D88179}"/>
    <dgm:cxn modelId="{9F28B198-C12E-45FE-B718-0897E0A59B8C}" type="presOf" srcId="{30492DDD-8A0A-490C-8ED0-4505F3AD4C7B}" destId="{28B5424A-978E-41B0-8407-8066DFF7CB6F}" srcOrd="0" destOrd="0" presId="urn:microsoft.com/office/officeart/2011/layout/HexagonRadial"/>
    <dgm:cxn modelId="{3B05E978-5DB9-4A40-B314-4FE86C7BDA6C}" type="presOf" srcId="{F33F178C-0A70-49B8-8935-AD94636167BF}" destId="{302E806D-113E-4152-AD2E-0B32A9743DCA}" srcOrd="0" destOrd="0" presId="urn:microsoft.com/office/officeart/2011/layout/HexagonRadial"/>
    <dgm:cxn modelId="{290B6C05-B2B1-4C02-9B75-8F5CFBB52AF3}" srcId="{30492DDD-8A0A-490C-8ED0-4505F3AD4C7B}" destId="{F190300A-BD4E-4E90-9FB8-10DB99458D36}" srcOrd="2" destOrd="0" parTransId="{5B1ED0BC-210E-42AC-B648-F2EA0AF2B97D}" sibTransId="{427371FE-0F91-4431-A9B6-4BD7778AFAD7}"/>
    <dgm:cxn modelId="{A86AF2BA-77DE-4EA9-8D7C-12DDD06543AD}" srcId="{30492DDD-8A0A-490C-8ED0-4505F3AD4C7B}" destId="{F33F178C-0A70-49B8-8935-AD94636167BF}" srcOrd="3" destOrd="0" parTransId="{4029CB87-0DFC-4F82-8F03-C2AF0B5C4027}" sibTransId="{96BBC24F-3E87-4ECF-817F-F9A5682A0A8F}"/>
    <dgm:cxn modelId="{76C41B1E-D753-40B1-825D-00BBEAC5408C}" type="presOf" srcId="{F190300A-BD4E-4E90-9FB8-10DB99458D36}" destId="{D5F4098B-4BC2-4082-9B91-496A591D7FB9}" srcOrd="0" destOrd="0" presId="urn:microsoft.com/office/officeart/2011/layout/HexagonRadial"/>
    <dgm:cxn modelId="{608DC36F-D4B1-49FE-A8C1-3112C9CE706E}" srcId="{A361CBA1-A292-401E-BA71-D75C61A2DD03}" destId="{30492DDD-8A0A-490C-8ED0-4505F3AD4C7B}" srcOrd="0" destOrd="0" parTransId="{F0A28C9B-871C-47B9-8FE9-F6BD36FD6491}" sibTransId="{4522D5B1-6604-4F6D-BB05-F5B749035903}"/>
    <dgm:cxn modelId="{B02E797C-0831-4AB6-8385-23FD4E2394D1}" type="presOf" srcId="{CC2442A2-4C59-4390-9DD5-0696E476B761}" destId="{54728142-7DBF-40BB-BB29-6FE2BD3390DE}" srcOrd="0" destOrd="0" presId="urn:microsoft.com/office/officeart/2011/layout/HexagonRadial"/>
    <dgm:cxn modelId="{ED4D5C84-8048-4FEE-B99F-0E6AD59B76FC}" srcId="{30492DDD-8A0A-490C-8ED0-4505F3AD4C7B}" destId="{4362BF80-6E02-4705-945E-8B4BA5890640}" srcOrd="4" destOrd="0" parTransId="{D186F520-CDBE-4F3A-BE67-2A03B2E4EF62}" sibTransId="{893A7485-0DFF-469F-BB44-539C0ED9EBEF}"/>
    <dgm:cxn modelId="{E6676579-8054-41E2-9952-C7AC5BE6AA81}" type="presOf" srcId="{4362BF80-6E02-4705-945E-8B4BA5890640}" destId="{13D0F0D5-0FE7-4E2B-AFAB-5775CDED4B46}" srcOrd="0" destOrd="0" presId="urn:microsoft.com/office/officeart/2011/layout/HexagonRadial"/>
    <dgm:cxn modelId="{52A5055A-1EAE-49D7-9281-40AB38977C09}" type="presOf" srcId="{A361CBA1-A292-401E-BA71-D75C61A2DD03}" destId="{52D99E29-1717-4CDC-B49C-0A5F65CA242C}" srcOrd="0" destOrd="0" presId="urn:microsoft.com/office/officeart/2011/layout/HexagonRadial"/>
    <dgm:cxn modelId="{12E02F47-82DF-4A4B-AA94-038075A7C26A}" type="presOf" srcId="{C557CB71-6C8D-4F60-8756-517EAE97CB81}" destId="{E0996F26-CFD8-4CB6-9CCC-C8BA79E35154}" srcOrd="0" destOrd="0" presId="urn:microsoft.com/office/officeart/2011/layout/HexagonRadial"/>
    <dgm:cxn modelId="{8E344246-DA26-4A88-A583-E6DD6B592F0A}" type="presParOf" srcId="{52D99E29-1717-4CDC-B49C-0A5F65CA242C}" destId="{28B5424A-978E-41B0-8407-8066DFF7CB6F}" srcOrd="0" destOrd="0" presId="urn:microsoft.com/office/officeart/2011/layout/HexagonRadial"/>
    <dgm:cxn modelId="{41DD841F-328E-4B56-BE5E-54264BAB91DD}" type="presParOf" srcId="{52D99E29-1717-4CDC-B49C-0A5F65CA242C}" destId="{58A9E631-4C7A-4242-B17F-688825B993B3}" srcOrd="1" destOrd="0" presId="urn:microsoft.com/office/officeart/2011/layout/HexagonRadial"/>
    <dgm:cxn modelId="{DEB3B585-4046-4822-A2F3-E50068604530}" type="presParOf" srcId="{58A9E631-4C7A-4242-B17F-688825B993B3}" destId="{A82D5995-59A7-4B32-9266-3E4D21E576EE}" srcOrd="0" destOrd="0" presId="urn:microsoft.com/office/officeart/2011/layout/HexagonRadial"/>
    <dgm:cxn modelId="{B6978AFF-8898-43C0-9E29-B8156B612716}" type="presParOf" srcId="{52D99E29-1717-4CDC-B49C-0A5F65CA242C}" destId="{54728142-7DBF-40BB-BB29-6FE2BD3390DE}" srcOrd="2" destOrd="0" presId="urn:microsoft.com/office/officeart/2011/layout/HexagonRadial"/>
    <dgm:cxn modelId="{482C9965-7EE6-4632-ADAA-678C884352CA}" type="presParOf" srcId="{52D99E29-1717-4CDC-B49C-0A5F65CA242C}" destId="{718DBC80-5295-4B55-A9BC-DB50C7F2C9E4}" srcOrd="3" destOrd="0" presId="urn:microsoft.com/office/officeart/2011/layout/HexagonRadial"/>
    <dgm:cxn modelId="{C30F4113-7D7A-49A8-B1A7-FE58468A0429}" type="presParOf" srcId="{718DBC80-5295-4B55-A9BC-DB50C7F2C9E4}" destId="{7952CE15-D084-4367-BC47-532505D84DAC}" srcOrd="0" destOrd="0" presId="urn:microsoft.com/office/officeart/2011/layout/HexagonRadial"/>
    <dgm:cxn modelId="{10845950-CC7F-4568-A861-C93515E7DF3A}" type="presParOf" srcId="{52D99E29-1717-4CDC-B49C-0A5F65CA242C}" destId="{E0996F26-CFD8-4CB6-9CCC-C8BA79E35154}" srcOrd="4" destOrd="0" presId="urn:microsoft.com/office/officeart/2011/layout/HexagonRadial"/>
    <dgm:cxn modelId="{F48F9F72-DCFF-4AB5-BA80-2FA76D8817BD}" type="presParOf" srcId="{52D99E29-1717-4CDC-B49C-0A5F65CA242C}" destId="{AE17E24F-6EB0-49D4-B545-433537D50D64}" srcOrd="5" destOrd="0" presId="urn:microsoft.com/office/officeart/2011/layout/HexagonRadial"/>
    <dgm:cxn modelId="{60862527-AEAB-421C-B34E-87808D99FA88}" type="presParOf" srcId="{AE17E24F-6EB0-49D4-B545-433537D50D64}" destId="{8AF60A49-CE60-4ACD-81EE-DA445895BACC}" srcOrd="0" destOrd="0" presId="urn:microsoft.com/office/officeart/2011/layout/HexagonRadial"/>
    <dgm:cxn modelId="{0D10A10B-0401-4F2D-AA60-F7B6B9C1B215}" type="presParOf" srcId="{52D99E29-1717-4CDC-B49C-0A5F65CA242C}" destId="{D5F4098B-4BC2-4082-9B91-496A591D7FB9}" srcOrd="6" destOrd="0" presId="urn:microsoft.com/office/officeart/2011/layout/HexagonRadial"/>
    <dgm:cxn modelId="{EE1A3D81-6923-4465-91D2-C16AD26E47FE}" type="presParOf" srcId="{52D99E29-1717-4CDC-B49C-0A5F65CA242C}" destId="{85CED57E-F30A-4DDB-A502-548334B74E72}" srcOrd="7" destOrd="0" presId="urn:microsoft.com/office/officeart/2011/layout/HexagonRadial"/>
    <dgm:cxn modelId="{C73AF573-79E5-4D8E-863E-C70B29CB0770}" type="presParOf" srcId="{85CED57E-F30A-4DDB-A502-548334B74E72}" destId="{54A837EB-3E05-4A4D-9A36-FC95FC770823}" srcOrd="0" destOrd="0" presId="urn:microsoft.com/office/officeart/2011/layout/HexagonRadial"/>
    <dgm:cxn modelId="{E68F19E5-94DF-489D-AA8E-5C3504F1B7BB}" type="presParOf" srcId="{52D99E29-1717-4CDC-B49C-0A5F65CA242C}" destId="{302E806D-113E-4152-AD2E-0B32A9743DCA}" srcOrd="8" destOrd="0" presId="urn:microsoft.com/office/officeart/2011/layout/HexagonRadial"/>
    <dgm:cxn modelId="{B24EFC7A-B820-4CC1-B3FF-694EA9829133}" type="presParOf" srcId="{52D99E29-1717-4CDC-B49C-0A5F65CA242C}" destId="{11007FFE-51A7-46FB-B337-DEE44ECB3090}" srcOrd="9" destOrd="0" presId="urn:microsoft.com/office/officeart/2011/layout/HexagonRadial"/>
    <dgm:cxn modelId="{861310C6-1719-40CF-AE3A-A7D5725FA643}" type="presParOf" srcId="{11007FFE-51A7-46FB-B337-DEE44ECB3090}" destId="{E287BD36-DA4C-43C3-9B9D-B95953F300BA}" srcOrd="0" destOrd="0" presId="urn:microsoft.com/office/officeart/2011/layout/HexagonRadial"/>
    <dgm:cxn modelId="{94AB8E27-182D-4989-AC47-90AAE7585618}" type="presParOf" srcId="{52D99E29-1717-4CDC-B49C-0A5F65CA242C}" destId="{13D0F0D5-0FE7-4E2B-AFAB-5775CDED4B46}" srcOrd="10" destOrd="0" presId="urn:microsoft.com/office/officeart/2011/layout/HexagonRadial"/>
    <dgm:cxn modelId="{67F0A9FD-5806-446C-98BE-25C00EBBA0E9}" type="presParOf" srcId="{52D99E29-1717-4CDC-B49C-0A5F65CA242C}" destId="{0CA8DAF0-DCA2-459E-9F4D-F4F46F8EB3FD}" srcOrd="11" destOrd="0" presId="urn:microsoft.com/office/officeart/2011/layout/HexagonRadial"/>
    <dgm:cxn modelId="{47206748-8E5A-4511-924E-DF6337C5AD5C}" type="presParOf" srcId="{0CA8DAF0-DCA2-459E-9F4D-F4F46F8EB3FD}" destId="{F8691768-5326-4621-BBAF-C53F7F7A819D}" srcOrd="0" destOrd="0" presId="urn:microsoft.com/office/officeart/2011/layout/HexagonRadial"/>
    <dgm:cxn modelId="{6F5579EC-07CB-4DA1-B510-049575F907CA}" type="presParOf" srcId="{52D99E29-1717-4CDC-B49C-0A5F65CA242C}" destId="{7E031DAC-B5B4-4AA8-97FC-4CDD2E8CEDB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7EFD73-5F15-4A5E-8B1F-9D797D7ECA2A}" type="doc">
      <dgm:prSet loTypeId="urn:microsoft.com/office/officeart/2005/8/layout/radial1" loCatId="cycle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053EDB78-A65F-4D48-97CB-B8A2431AE98D}">
      <dgm:prSet phldrT="[Texto]"/>
      <dgm:spPr/>
      <dgm:t>
        <a:bodyPr/>
        <a:lstStyle/>
        <a:p>
          <a:r>
            <a:rPr lang="es-MX" dirty="0" smtClean="0"/>
            <a:t>El modelo de mejora escolar</a:t>
          </a:r>
          <a:endParaRPr lang="es-MX" dirty="0"/>
        </a:p>
      </dgm:t>
    </dgm:pt>
    <dgm:pt modelId="{797EFFB2-E911-485A-9EAE-DC36BD681465}" type="parTrans" cxnId="{8ECD6CCC-FF58-43D6-942B-6325A2709CE6}">
      <dgm:prSet/>
      <dgm:spPr/>
      <dgm:t>
        <a:bodyPr/>
        <a:lstStyle/>
        <a:p>
          <a:endParaRPr lang="es-MX"/>
        </a:p>
      </dgm:t>
    </dgm:pt>
    <dgm:pt modelId="{52CFDF99-600E-43F5-AD68-F6E2D814E975}" type="sibTrans" cxnId="{8ECD6CCC-FF58-43D6-942B-6325A2709CE6}">
      <dgm:prSet/>
      <dgm:spPr/>
      <dgm:t>
        <a:bodyPr/>
        <a:lstStyle/>
        <a:p>
          <a:endParaRPr lang="es-MX"/>
        </a:p>
      </dgm:t>
    </dgm:pt>
    <dgm:pt modelId="{AD36ECBF-EE46-4378-8B5A-F7E89E6C0CB7}">
      <dgm:prSet phldrT="[Texto]"/>
      <dgm:spPr/>
      <dgm:t>
        <a:bodyPr/>
        <a:lstStyle/>
        <a:p>
          <a:r>
            <a:rPr lang="es-MX" dirty="0" smtClean="0"/>
            <a:t>Dirigido a cambiar las condiciones de aprendizaje</a:t>
          </a:r>
          <a:endParaRPr lang="es-MX" dirty="0"/>
        </a:p>
      </dgm:t>
    </dgm:pt>
    <dgm:pt modelId="{BAEABF5C-6514-49F7-9E97-1069F3B6320C}" type="parTrans" cxnId="{F501DDDE-5072-48AE-887E-37A979183088}">
      <dgm:prSet/>
      <dgm:spPr/>
      <dgm:t>
        <a:bodyPr/>
        <a:lstStyle/>
        <a:p>
          <a:endParaRPr lang="es-MX"/>
        </a:p>
      </dgm:t>
    </dgm:pt>
    <dgm:pt modelId="{6E8682BB-1489-44A4-BBAC-D77D3C06245E}" type="sibTrans" cxnId="{F501DDDE-5072-48AE-887E-37A979183088}">
      <dgm:prSet/>
      <dgm:spPr/>
      <dgm:t>
        <a:bodyPr/>
        <a:lstStyle/>
        <a:p>
          <a:endParaRPr lang="es-MX"/>
        </a:p>
      </dgm:t>
    </dgm:pt>
    <dgm:pt modelId="{7389CB7A-668C-4B2C-9B7A-E6CFF5A68AFA}">
      <dgm:prSet phldrT="[Texto]"/>
      <dgm:spPr/>
      <dgm:t>
        <a:bodyPr/>
        <a:lstStyle/>
        <a:p>
          <a:r>
            <a:rPr lang="es-MX" dirty="0" smtClean="0"/>
            <a:t>Atención en el aprendizaje y la enseñanza</a:t>
          </a:r>
          <a:endParaRPr lang="es-MX" dirty="0"/>
        </a:p>
      </dgm:t>
    </dgm:pt>
    <dgm:pt modelId="{EAA93DC7-5BFD-477B-9877-A101378460F0}" type="parTrans" cxnId="{4B0EA4C8-AFC9-4065-83CC-F075ACB4DB15}">
      <dgm:prSet/>
      <dgm:spPr/>
      <dgm:t>
        <a:bodyPr/>
        <a:lstStyle/>
        <a:p>
          <a:endParaRPr lang="es-MX"/>
        </a:p>
      </dgm:t>
    </dgm:pt>
    <dgm:pt modelId="{F1CAC2F8-F096-41CA-B0B3-5085FD3E6D70}" type="sibTrans" cxnId="{4B0EA4C8-AFC9-4065-83CC-F075ACB4DB15}">
      <dgm:prSet/>
      <dgm:spPr/>
      <dgm:t>
        <a:bodyPr/>
        <a:lstStyle/>
        <a:p>
          <a:endParaRPr lang="es-MX"/>
        </a:p>
      </dgm:t>
    </dgm:pt>
    <dgm:pt modelId="{AAF425FB-FC35-403C-8857-12B891E5A23F}">
      <dgm:prSet phldrT="[Texto]"/>
      <dgm:spPr/>
      <dgm:t>
        <a:bodyPr/>
        <a:lstStyle/>
        <a:p>
          <a:r>
            <a:rPr lang="es-MX" smtClean="0"/>
            <a:t>Supervisa y evalúa su proceso, progreso, logro y desarrollo</a:t>
          </a:r>
          <a:endParaRPr lang="es-MX"/>
        </a:p>
      </dgm:t>
    </dgm:pt>
    <dgm:pt modelId="{F98300F8-F536-451E-BDF2-5261CB888526}" type="parTrans" cxnId="{30457D72-7CE5-4E03-B3B7-FE03D7BB3F36}">
      <dgm:prSet/>
      <dgm:spPr/>
      <dgm:t>
        <a:bodyPr/>
        <a:lstStyle/>
        <a:p>
          <a:endParaRPr lang="es-MX"/>
        </a:p>
      </dgm:t>
    </dgm:pt>
    <dgm:pt modelId="{AF0772AC-BE24-4AF1-B0D8-61DC1CCBD8F4}" type="sibTrans" cxnId="{30457D72-7CE5-4E03-B3B7-FE03D7BB3F36}">
      <dgm:prSet/>
      <dgm:spPr/>
      <dgm:t>
        <a:bodyPr/>
        <a:lstStyle/>
        <a:p>
          <a:endParaRPr lang="es-MX"/>
        </a:p>
      </dgm:t>
    </dgm:pt>
    <dgm:pt modelId="{FA35B6DB-B086-442E-9B69-080BEF4B3813}">
      <dgm:prSet phldrT="[Texto]"/>
      <dgm:spPr/>
      <dgm:t>
        <a:bodyPr/>
        <a:lstStyle/>
        <a:p>
          <a:r>
            <a:rPr lang="es-MX" dirty="0" smtClean="0"/>
            <a:t>Cuenta con estrategias para alcanzar sus objetivos</a:t>
          </a:r>
          <a:endParaRPr lang="es-MX" dirty="0"/>
        </a:p>
      </dgm:t>
    </dgm:pt>
    <dgm:pt modelId="{EB8E7C13-19A2-4FF6-AE9C-63A4A4B61989}" type="parTrans" cxnId="{8A03ABE8-8AFB-4DB4-ADC6-6B9B1E7A2EBC}">
      <dgm:prSet/>
      <dgm:spPr/>
      <dgm:t>
        <a:bodyPr/>
        <a:lstStyle/>
        <a:p>
          <a:endParaRPr lang="es-MX"/>
        </a:p>
      </dgm:t>
    </dgm:pt>
    <dgm:pt modelId="{29E58306-5649-4772-A4F7-B10766970074}" type="sibTrans" cxnId="{8A03ABE8-8AFB-4DB4-ADC6-6B9B1E7A2EBC}">
      <dgm:prSet/>
      <dgm:spPr/>
      <dgm:t>
        <a:bodyPr/>
        <a:lstStyle/>
        <a:p>
          <a:endParaRPr lang="es-MX"/>
        </a:p>
      </dgm:t>
    </dgm:pt>
    <dgm:pt modelId="{AAD38230-642D-4D85-9530-FAF98619844A}" type="pres">
      <dgm:prSet presAssocID="{6C7EFD73-5F15-4A5E-8B1F-9D797D7ECA2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394CBA5-1103-4B3B-8C94-591D964AFE40}" type="pres">
      <dgm:prSet presAssocID="{053EDB78-A65F-4D48-97CB-B8A2431AE98D}" presName="centerShape" presStyleLbl="node0" presStyleIdx="0" presStyleCnt="1"/>
      <dgm:spPr/>
      <dgm:t>
        <a:bodyPr/>
        <a:lstStyle/>
        <a:p>
          <a:endParaRPr lang="es-MX"/>
        </a:p>
      </dgm:t>
    </dgm:pt>
    <dgm:pt modelId="{C08BE285-7899-496C-8943-7FB915855B00}" type="pres">
      <dgm:prSet presAssocID="{BAEABF5C-6514-49F7-9E97-1069F3B6320C}" presName="Name9" presStyleLbl="parChTrans1D2" presStyleIdx="0" presStyleCnt="4"/>
      <dgm:spPr/>
      <dgm:t>
        <a:bodyPr/>
        <a:lstStyle/>
        <a:p>
          <a:endParaRPr lang="es-MX"/>
        </a:p>
      </dgm:t>
    </dgm:pt>
    <dgm:pt modelId="{E3A45DD1-FB09-4E3F-9D2E-C84C33218141}" type="pres">
      <dgm:prSet presAssocID="{BAEABF5C-6514-49F7-9E97-1069F3B6320C}" presName="connTx" presStyleLbl="parChTrans1D2" presStyleIdx="0" presStyleCnt="4"/>
      <dgm:spPr/>
      <dgm:t>
        <a:bodyPr/>
        <a:lstStyle/>
        <a:p>
          <a:endParaRPr lang="es-MX"/>
        </a:p>
      </dgm:t>
    </dgm:pt>
    <dgm:pt modelId="{03293628-6B5F-4127-8877-1EC6EF763333}" type="pres">
      <dgm:prSet presAssocID="{AD36ECBF-EE46-4378-8B5A-F7E89E6C0CB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9EE430-D8E7-45C1-8124-421744965ED5}" type="pres">
      <dgm:prSet presAssocID="{EAA93DC7-5BFD-477B-9877-A101378460F0}" presName="Name9" presStyleLbl="parChTrans1D2" presStyleIdx="1" presStyleCnt="4"/>
      <dgm:spPr/>
      <dgm:t>
        <a:bodyPr/>
        <a:lstStyle/>
        <a:p>
          <a:endParaRPr lang="es-MX"/>
        </a:p>
      </dgm:t>
    </dgm:pt>
    <dgm:pt modelId="{5684EA41-FCC3-4AA6-9F23-267EE9EF0BD8}" type="pres">
      <dgm:prSet presAssocID="{EAA93DC7-5BFD-477B-9877-A101378460F0}" presName="connTx" presStyleLbl="parChTrans1D2" presStyleIdx="1" presStyleCnt="4"/>
      <dgm:spPr/>
      <dgm:t>
        <a:bodyPr/>
        <a:lstStyle/>
        <a:p>
          <a:endParaRPr lang="es-MX"/>
        </a:p>
      </dgm:t>
    </dgm:pt>
    <dgm:pt modelId="{1C684908-5D89-473C-B182-F06E5580EDD5}" type="pres">
      <dgm:prSet presAssocID="{7389CB7A-668C-4B2C-9B7A-E6CFF5A68AF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2D2BAA-DF97-46E2-A9B5-1A9B9F7F825C}" type="pres">
      <dgm:prSet presAssocID="{F98300F8-F536-451E-BDF2-5261CB888526}" presName="Name9" presStyleLbl="parChTrans1D2" presStyleIdx="2" presStyleCnt="4"/>
      <dgm:spPr/>
      <dgm:t>
        <a:bodyPr/>
        <a:lstStyle/>
        <a:p>
          <a:endParaRPr lang="es-MX"/>
        </a:p>
      </dgm:t>
    </dgm:pt>
    <dgm:pt modelId="{EB13FDE9-34A5-4ED0-9866-F0D1A004A3A7}" type="pres">
      <dgm:prSet presAssocID="{F98300F8-F536-451E-BDF2-5261CB888526}" presName="connTx" presStyleLbl="parChTrans1D2" presStyleIdx="2" presStyleCnt="4"/>
      <dgm:spPr/>
      <dgm:t>
        <a:bodyPr/>
        <a:lstStyle/>
        <a:p>
          <a:endParaRPr lang="es-MX"/>
        </a:p>
      </dgm:t>
    </dgm:pt>
    <dgm:pt modelId="{C5A86600-69F3-4695-A5F0-4B0E9CFAB634}" type="pres">
      <dgm:prSet presAssocID="{AAF425FB-FC35-403C-8857-12B891E5A2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04EC370-3A7C-44A3-97EE-E142DE8F6B7F}" type="pres">
      <dgm:prSet presAssocID="{EB8E7C13-19A2-4FF6-AE9C-63A4A4B61989}" presName="Name9" presStyleLbl="parChTrans1D2" presStyleIdx="3" presStyleCnt="4"/>
      <dgm:spPr/>
      <dgm:t>
        <a:bodyPr/>
        <a:lstStyle/>
        <a:p>
          <a:endParaRPr lang="es-MX"/>
        </a:p>
      </dgm:t>
    </dgm:pt>
    <dgm:pt modelId="{1B823F77-3F42-4EA2-BA31-D2BD483C2DD9}" type="pres">
      <dgm:prSet presAssocID="{EB8E7C13-19A2-4FF6-AE9C-63A4A4B61989}" presName="connTx" presStyleLbl="parChTrans1D2" presStyleIdx="3" presStyleCnt="4"/>
      <dgm:spPr/>
      <dgm:t>
        <a:bodyPr/>
        <a:lstStyle/>
        <a:p>
          <a:endParaRPr lang="es-MX"/>
        </a:p>
      </dgm:t>
    </dgm:pt>
    <dgm:pt modelId="{39D0D0C6-1D3E-4E81-8663-957222278003}" type="pres">
      <dgm:prSet presAssocID="{FA35B6DB-B086-442E-9B69-080BEF4B38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FD05B6F-3CE1-4BBD-8CAF-098099D6E481}" type="presOf" srcId="{AAF425FB-FC35-403C-8857-12B891E5A23F}" destId="{C5A86600-69F3-4695-A5F0-4B0E9CFAB634}" srcOrd="0" destOrd="0" presId="urn:microsoft.com/office/officeart/2005/8/layout/radial1"/>
    <dgm:cxn modelId="{DE677080-9600-420A-8A4F-F2BBBDBF0570}" type="presOf" srcId="{FA35B6DB-B086-442E-9B69-080BEF4B3813}" destId="{39D0D0C6-1D3E-4E81-8663-957222278003}" srcOrd="0" destOrd="0" presId="urn:microsoft.com/office/officeart/2005/8/layout/radial1"/>
    <dgm:cxn modelId="{8A03ABE8-8AFB-4DB4-ADC6-6B9B1E7A2EBC}" srcId="{053EDB78-A65F-4D48-97CB-B8A2431AE98D}" destId="{FA35B6DB-B086-442E-9B69-080BEF4B3813}" srcOrd="3" destOrd="0" parTransId="{EB8E7C13-19A2-4FF6-AE9C-63A4A4B61989}" sibTransId="{29E58306-5649-4772-A4F7-B10766970074}"/>
    <dgm:cxn modelId="{CE409896-CD08-46E0-BC71-692E47C17526}" type="presOf" srcId="{BAEABF5C-6514-49F7-9E97-1069F3B6320C}" destId="{E3A45DD1-FB09-4E3F-9D2E-C84C33218141}" srcOrd="1" destOrd="0" presId="urn:microsoft.com/office/officeart/2005/8/layout/radial1"/>
    <dgm:cxn modelId="{E7AB87C3-64AC-4F50-BA6F-C67171EC58BF}" type="presOf" srcId="{7389CB7A-668C-4B2C-9B7A-E6CFF5A68AFA}" destId="{1C684908-5D89-473C-B182-F06E5580EDD5}" srcOrd="0" destOrd="0" presId="urn:microsoft.com/office/officeart/2005/8/layout/radial1"/>
    <dgm:cxn modelId="{30457D72-7CE5-4E03-B3B7-FE03D7BB3F36}" srcId="{053EDB78-A65F-4D48-97CB-B8A2431AE98D}" destId="{AAF425FB-FC35-403C-8857-12B891E5A23F}" srcOrd="2" destOrd="0" parTransId="{F98300F8-F536-451E-BDF2-5261CB888526}" sibTransId="{AF0772AC-BE24-4AF1-B0D8-61DC1CCBD8F4}"/>
    <dgm:cxn modelId="{A2A1B221-E5EA-42C5-ACBD-7D8E9078E134}" type="presOf" srcId="{053EDB78-A65F-4D48-97CB-B8A2431AE98D}" destId="{3394CBA5-1103-4B3B-8C94-591D964AFE40}" srcOrd="0" destOrd="0" presId="urn:microsoft.com/office/officeart/2005/8/layout/radial1"/>
    <dgm:cxn modelId="{8ECD6CCC-FF58-43D6-942B-6325A2709CE6}" srcId="{6C7EFD73-5F15-4A5E-8B1F-9D797D7ECA2A}" destId="{053EDB78-A65F-4D48-97CB-B8A2431AE98D}" srcOrd="0" destOrd="0" parTransId="{797EFFB2-E911-485A-9EAE-DC36BD681465}" sibTransId="{52CFDF99-600E-43F5-AD68-F6E2D814E975}"/>
    <dgm:cxn modelId="{4B0EA4C8-AFC9-4065-83CC-F075ACB4DB15}" srcId="{053EDB78-A65F-4D48-97CB-B8A2431AE98D}" destId="{7389CB7A-668C-4B2C-9B7A-E6CFF5A68AFA}" srcOrd="1" destOrd="0" parTransId="{EAA93DC7-5BFD-477B-9877-A101378460F0}" sibTransId="{F1CAC2F8-F096-41CA-B0B3-5085FD3E6D70}"/>
    <dgm:cxn modelId="{F501DDDE-5072-48AE-887E-37A979183088}" srcId="{053EDB78-A65F-4D48-97CB-B8A2431AE98D}" destId="{AD36ECBF-EE46-4378-8B5A-F7E89E6C0CB7}" srcOrd="0" destOrd="0" parTransId="{BAEABF5C-6514-49F7-9E97-1069F3B6320C}" sibTransId="{6E8682BB-1489-44A4-BBAC-D77D3C06245E}"/>
    <dgm:cxn modelId="{9C3E3B17-8EE9-4EEF-BC49-D312DDB75762}" type="presOf" srcId="{6C7EFD73-5F15-4A5E-8B1F-9D797D7ECA2A}" destId="{AAD38230-642D-4D85-9530-FAF98619844A}" srcOrd="0" destOrd="0" presId="urn:microsoft.com/office/officeart/2005/8/layout/radial1"/>
    <dgm:cxn modelId="{92F1222A-2203-4F5C-A878-56C8338FDBBF}" type="presOf" srcId="{EB8E7C13-19A2-4FF6-AE9C-63A4A4B61989}" destId="{1B823F77-3F42-4EA2-BA31-D2BD483C2DD9}" srcOrd="1" destOrd="0" presId="urn:microsoft.com/office/officeart/2005/8/layout/radial1"/>
    <dgm:cxn modelId="{9BCCF72E-A26F-4968-A1BB-43C9B3F89B2B}" type="presOf" srcId="{EB8E7C13-19A2-4FF6-AE9C-63A4A4B61989}" destId="{D04EC370-3A7C-44A3-97EE-E142DE8F6B7F}" srcOrd="0" destOrd="0" presId="urn:microsoft.com/office/officeart/2005/8/layout/radial1"/>
    <dgm:cxn modelId="{F50EA41C-884C-4D49-B625-79FDB731F9F2}" type="presOf" srcId="{AD36ECBF-EE46-4378-8B5A-F7E89E6C0CB7}" destId="{03293628-6B5F-4127-8877-1EC6EF763333}" srcOrd="0" destOrd="0" presId="urn:microsoft.com/office/officeart/2005/8/layout/radial1"/>
    <dgm:cxn modelId="{B7840420-4CC4-45CC-A9C4-1904CBD7122D}" type="presOf" srcId="{EAA93DC7-5BFD-477B-9877-A101378460F0}" destId="{5684EA41-FCC3-4AA6-9F23-267EE9EF0BD8}" srcOrd="1" destOrd="0" presId="urn:microsoft.com/office/officeart/2005/8/layout/radial1"/>
    <dgm:cxn modelId="{A26E67EC-6F7B-444D-8678-E5CD99A99525}" type="presOf" srcId="{F98300F8-F536-451E-BDF2-5261CB888526}" destId="{EB13FDE9-34A5-4ED0-9866-F0D1A004A3A7}" srcOrd="1" destOrd="0" presId="urn:microsoft.com/office/officeart/2005/8/layout/radial1"/>
    <dgm:cxn modelId="{9A75CE5C-A2FA-4757-98B6-8C51A4B96826}" type="presOf" srcId="{BAEABF5C-6514-49F7-9E97-1069F3B6320C}" destId="{C08BE285-7899-496C-8943-7FB915855B00}" srcOrd="0" destOrd="0" presId="urn:microsoft.com/office/officeart/2005/8/layout/radial1"/>
    <dgm:cxn modelId="{68770564-D833-4822-ABD9-8579867C98F1}" type="presOf" srcId="{EAA93DC7-5BFD-477B-9877-A101378460F0}" destId="{299EE430-D8E7-45C1-8124-421744965ED5}" srcOrd="0" destOrd="0" presId="urn:microsoft.com/office/officeart/2005/8/layout/radial1"/>
    <dgm:cxn modelId="{25D94EB7-C045-4574-880C-7FA3070118EE}" type="presOf" srcId="{F98300F8-F536-451E-BDF2-5261CB888526}" destId="{7A2D2BAA-DF97-46E2-A9B5-1A9B9F7F825C}" srcOrd="0" destOrd="0" presId="urn:microsoft.com/office/officeart/2005/8/layout/radial1"/>
    <dgm:cxn modelId="{5DCFF8AD-CF3B-4885-A6E6-1EC30F0F1C72}" type="presParOf" srcId="{AAD38230-642D-4D85-9530-FAF98619844A}" destId="{3394CBA5-1103-4B3B-8C94-591D964AFE40}" srcOrd="0" destOrd="0" presId="urn:microsoft.com/office/officeart/2005/8/layout/radial1"/>
    <dgm:cxn modelId="{6D5E203B-E9FE-4A25-94BC-8D7A31705670}" type="presParOf" srcId="{AAD38230-642D-4D85-9530-FAF98619844A}" destId="{C08BE285-7899-496C-8943-7FB915855B00}" srcOrd="1" destOrd="0" presId="urn:microsoft.com/office/officeart/2005/8/layout/radial1"/>
    <dgm:cxn modelId="{83ACF574-1523-4BF9-AA8C-10EF1538F9C0}" type="presParOf" srcId="{C08BE285-7899-496C-8943-7FB915855B00}" destId="{E3A45DD1-FB09-4E3F-9D2E-C84C33218141}" srcOrd="0" destOrd="0" presId="urn:microsoft.com/office/officeart/2005/8/layout/radial1"/>
    <dgm:cxn modelId="{D0E2A458-B252-4AA2-A2CE-C4C30FE2CABB}" type="presParOf" srcId="{AAD38230-642D-4D85-9530-FAF98619844A}" destId="{03293628-6B5F-4127-8877-1EC6EF763333}" srcOrd="2" destOrd="0" presId="urn:microsoft.com/office/officeart/2005/8/layout/radial1"/>
    <dgm:cxn modelId="{31592983-1F5E-4389-BF49-B4A53F328E27}" type="presParOf" srcId="{AAD38230-642D-4D85-9530-FAF98619844A}" destId="{299EE430-D8E7-45C1-8124-421744965ED5}" srcOrd="3" destOrd="0" presId="urn:microsoft.com/office/officeart/2005/8/layout/radial1"/>
    <dgm:cxn modelId="{F314B500-EB00-43E0-BC86-C57365BC756D}" type="presParOf" srcId="{299EE430-D8E7-45C1-8124-421744965ED5}" destId="{5684EA41-FCC3-4AA6-9F23-267EE9EF0BD8}" srcOrd="0" destOrd="0" presId="urn:microsoft.com/office/officeart/2005/8/layout/radial1"/>
    <dgm:cxn modelId="{5141B7C3-D94B-4B96-A4CC-52993B3C75C4}" type="presParOf" srcId="{AAD38230-642D-4D85-9530-FAF98619844A}" destId="{1C684908-5D89-473C-B182-F06E5580EDD5}" srcOrd="4" destOrd="0" presId="urn:microsoft.com/office/officeart/2005/8/layout/radial1"/>
    <dgm:cxn modelId="{9D2D0EF5-98D4-4F97-A07D-9FF7DD738704}" type="presParOf" srcId="{AAD38230-642D-4D85-9530-FAF98619844A}" destId="{7A2D2BAA-DF97-46E2-A9B5-1A9B9F7F825C}" srcOrd="5" destOrd="0" presId="urn:microsoft.com/office/officeart/2005/8/layout/radial1"/>
    <dgm:cxn modelId="{B86468CC-1329-4B5A-A2AE-61A985641620}" type="presParOf" srcId="{7A2D2BAA-DF97-46E2-A9B5-1A9B9F7F825C}" destId="{EB13FDE9-34A5-4ED0-9866-F0D1A004A3A7}" srcOrd="0" destOrd="0" presId="urn:microsoft.com/office/officeart/2005/8/layout/radial1"/>
    <dgm:cxn modelId="{F339555E-3064-46FE-B2EC-14F67D19DA30}" type="presParOf" srcId="{AAD38230-642D-4D85-9530-FAF98619844A}" destId="{C5A86600-69F3-4695-A5F0-4B0E9CFAB634}" srcOrd="6" destOrd="0" presId="urn:microsoft.com/office/officeart/2005/8/layout/radial1"/>
    <dgm:cxn modelId="{9A272FF7-4DBC-4849-BF47-023495194F0A}" type="presParOf" srcId="{AAD38230-642D-4D85-9530-FAF98619844A}" destId="{D04EC370-3A7C-44A3-97EE-E142DE8F6B7F}" srcOrd="7" destOrd="0" presId="urn:microsoft.com/office/officeart/2005/8/layout/radial1"/>
    <dgm:cxn modelId="{8C212524-E4BD-46AC-809C-89DD803BBF9F}" type="presParOf" srcId="{D04EC370-3A7C-44A3-97EE-E142DE8F6B7F}" destId="{1B823F77-3F42-4EA2-BA31-D2BD483C2DD9}" srcOrd="0" destOrd="0" presId="urn:microsoft.com/office/officeart/2005/8/layout/radial1"/>
    <dgm:cxn modelId="{AC9B7332-3428-4C00-BF66-23FAE5405659}" type="presParOf" srcId="{AAD38230-642D-4D85-9530-FAF98619844A}" destId="{39D0D0C6-1D3E-4E81-8663-95722227800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A15D8F-9368-4247-8A24-FE52515A451C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B42D862-C1D4-4F77-B811-25DE7015A9A9}">
      <dgm:prSet phldrT="[Texto]"/>
      <dgm:spPr/>
      <dgm:t>
        <a:bodyPr/>
        <a:lstStyle/>
        <a:p>
          <a:r>
            <a:rPr lang="es-MX" smtClean="0"/>
            <a:t>enfoque de calidad total</a:t>
          </a:r>
          <a:endParaRPr lang="es-MX"/>
        </a:p>
      </dgm:t>
    </dgm:pt>
    <dgm:pt modelId="{8780B64B-86D7-48ED-91A6-F18A2D58CEC0}" type="parTrans" cxnId="{75009103-C076-4F93-883B-EB06B4B28E6C}">
      <dgm:prSet/>
      <dgm:spPr/>
      <dgm:t>
        <a:bodyPr/>
        <a:lstStyle/>
        <a:p>
          <a:endParaRPr lang="es-MX"/>
        </a:p>
      </dgm:t>
    </dgm:pt>
    <dgm:pt modelId="{3D38BCDA-CA56-456D-A6BF-5849BF39795E}" type="sibTrans" cxnId="{75009103-C076-4F93-883B-EB06B4B28E6C}">
      <dgm:prSet/>
      <dgm:spPr/>
      <dgm:t>
        <a:bodyPr/>
        <a:lstStyle/>
        <a:p>
          <a:endParaRPr lang="es-MX"/>
        </a:p>
      </dgm:t>
    </dgm:pt>
    <dgm:pt modelId="{0536C9BA-DCAD-48B0-9695-26BE75F832A6}">
      <dgm:prSet phldrT="[Texto]"/>
      <dgm:spPr/>
      <dgm:t>
        <a:bodyPr/>
        <a:lstStyle/>
        <a:p>
          <a:r>
            <a:rPr lang="es-MX" dirty="0" smtClean="0"/>
            <a:t>Ciclo de Deming cuatro fases: planificar, ejecutar, controlar y analizar</a:t>
          </a:r>
          <a:endParaRPr lang="es-MX" dirty="0"/>
        </a:p>
      </dgm:t>
    </dgm:pt>
    <dgm:pt modelId="{2CB1C35E-3A19-4E6A-A87F-FE132A47156A}" type="parTrans" cxnId="{0C68D5FF-267D-407D-8C78-83F285FF9012}">
      <dgm:prSet/>
      <dgm:spPr/>
      <dgm:t>
        <a:bodyPr/>
        <a:lstStyle/>
        <a:p>
          <a:endParaRPr lang="es-MX"/>
        </a:p>
      </dgm:t>
    </dgm:pt>
    <dgm:pt modelId="{B3C962AC-F662-474C-972A-DEE73E9A0D6D}" type="sibTrans" cxnId="{0C68D5FF-267D-407D-8C78-83F285FF9012}">
      <dgm:prSet/>
      <dgm:spPr/>
      <dgm:t>
        <a:bodyPr/>
        <a:lstStyle/>
        <a:p>
          <a:endParaRPr lang="es-MX"/>
        </a:p>
      </dgm:t>
    </dgm:pt>
    <dgm:pt modelId="{EEECA42F-9ED5-4250-A56B-C4AFED2C6E3D}">
      <dgm:prSet phldrT="[Texto]"/>
      <dgm:spPr/>
      <dgm:t>
        <a:bodyPr/>
        <a:lstStyle/>
        <a:p>
          <a:r>
            <a:rPr lang="es-MX" smtClean="0"/>
            <a:t>Satisfacción de las necesidades y las expectativas</a:t>
          </a:r>
          <a:endParaRPr lang="es-MX"/>
        </a:p>
      </dgm:t>
    </dgm:pt>
    <dgm:pt modelId="{6D5D2278-D6F0-469B-A2E4-3C0A123396C3}" type="parTrans" cxnId="{096EC21A-26FE-4DB5-8BC1-600B2A9E753C}">
      <dgm:prSet/>
      <dgm:spPr/>
      <dgm:t>
        <a:bodyPr/>
        <a:lstStyle/>
        <a:p>
          <a:endParaRPr lang="es-MX"/>
        </a:p>
      </dgm:t>
    </dgm:pt>
    <dgm:pt modelId="{AAFEED62-DCAD-40BC-9276-D503D6EEF802}" type="sibTrans" cxnId="{096EC21A-26FE-4DB5-8BC1-600B2A9E753C}">
      <dgm:prSet/>
      <dgm:spPr/>
      <dgm:t>
        <a:bodyPr/>
        <a:lstStyle/>
        <a:p>
          <a:endParaRPr lang="es-MX"/>
        </a:p>
      </dgm:t>
    </dgm:pt>
    <dgm:pt modelId="{56753F94-948D-4007-99A7-F8FF4D07CCDA}">
      <dgm:prSet phldrT="[Texto]"/>
      <dgm:spPr/>
      <dgm:t>
        <a:bodyPr/>
        <a:lstStyle/>
        <a:p>
          <a:r>
            <a:rPr lang="es-MX" smtClean="0"/>
            <a:t>Centrada en los beneficiarios</a:t>
          </a:r>
          <a:endParaRPr lang="es-MX"/>
        </a:p>
      </dgm:t>
    </dgm:pt>
    <dgm:pt modelId="{571749B1-23B0-44A4-B3A4-E11BBEF0AFA9}" type="parTrans" cxnId="{3807391F-A0A0-44B7-9E28-08D0A40DA6B6}">
      <dgm:prSet/>
      <dgm:spPr/>
      <dgm:t>
        <a:bodyPr/>
        <a:lstStyle/>
        <a:p>
          <a:endParaRPr lang="es-MX"/>
        </a:p>
      </dgm:t>
    </dgm:pt>
    <dgm:pt modelId="{939FE988-24CB-4404-A510-7C8E8260FF0B}" type="sibTrans" cxnId="{3807391F-A0A0-44B7-9E28-08D0A40DA6B6}">
      <dgm:prSet/>
      <dgm:spPr/>
      <dgm:t>
        <a:bodyPr/>
        <a:lstStyle/>
        <a:p>
          <a:endParaRPr lang="es-MX"/>
        </a:p>
      </dgm:t>
    </dgm:pt>
    <dgm:pt modelId="{264E0E65-62A6-49F3-807C-9D83795A339B}">
      <dgm:prSet phldrT="[Texto]"/>
      <dgm:spPr/>
      <dgm:t>
        <a:bodyPr/>
        <a:lstStyle/>
        <a:p>
          <a:r>
            <a:rPr lang="es-MX" smtClean="0"/>
            <a:t>Participación.</a:t>
          </a:r>
          <a:endParaRPr lang="es-MX"/>
        </a:p>
      </dgm:t>
    </dgm:pt>
    <dgm:pt modelId="{C94EDEF2-D3D9-4FF5-9AA9-B970E3E12C1D}" type="parTrans" cxnId="{705698E9-4995-46A7-86DE-B0D66BE98943}">
      <dgm:prSet/>
      <dgm:spPr/>
      <dgm:t>
        <a:bodyPr/>
        <a:lstStyle/>
        <a:p>
          <a:endParaRPr lang="es-MX"/>
        </a:p>
      </dgm:t>
    </dgm:pt>
    <dgm:pt modelId="{551AC342-D4C8-4396-90E7-88FC87F7BDD6}" type="sibTrans" cxnId="{705698E9-4995-46A7-86DE-B0D66BE98943}">
      <dgm:prSet/>
      <dgm:spPr/>
      <dgm:t>
        <a:bodyPr/>
        <a:lstStyle/>
        <a:p>
          <a:endParaRPr lang="es-MX"/>
        </a:p>
      </dgm:t>
    </dgm:pt>
    <dgm:pt modelId="{25C8CC89-6952-4149-84C6-B2CCD46F26A7}">
      <dgm:prSet/>
      <dgm:spPr/>
      <dgm:t>
        <a:bodyPr/>
        <a:lstStyle/>
        <a:p>
          <a:r>
            <a:rPr lang="es-MX" smtClean="0"/>
            <a:t>Aprovechamiento máximo de los recursos.</a:t>
          </a:r>
          <a:endParaRPr lang="es-MX"/>
        </a:p>
      </dgm:t>
    </dgm:pt>
    <dgm:pt modelId="{E5C5CE9E-612B-4452-86E4-D917AC5DEB1F}" type="parTrans" cxnId="{5F9A36FE-3292-4DBC-B963-DE67480EC2D8}">
      <dgm:prSet/>
      <dgm:spPr/>
      <dgm:t>
        <a:bodyPr/>
        <a:lstStyle/>
        <a:p>
          <a:endParaRPr lang="es-MX"/>
        </a:p>
      </dgm:t>
    </dgm:pt>
    <dgm:pt modelId="{1A60141B-A4B5-47E7-8B62-58E31C31D0ED}" type="sibTrans" cxnId="{5F9A36FE-3292-4DBC-B963-DE67480EC2D8}">
      <dgm:prSet/>
      <dgm:spPr/>
      <dgm:t>
        <a:bodyPr/>
        <a:lstStyle/>
        <a:p>
          <a:endParaRPr lang="es-MX"/>
        </a:p>
      </dgm:t>
    </dgm:pt>
    <dgm:pt modelId="{8E671966-1E6F-471C-9D90-96EFD455C86F}" type="pres">
      <dgm:prSet presAssocID="{74A15D8F-9368-4247-8A24-FE52515A451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1C56380-DE86-45E5-8FD9-1942E22F4DB6}" type="pres">
      <dgm:prSet presAssocID="{74A15D8F-9368-4247-8A24-FE52515A451C}" presName="radial" presStyleCnt="0">
        <dgm:presLayoutVars>
          <dgm:animLvl val="ctr"/>
        </dgm:presLayoutVars>
      </dgm:prSet>
      <dgm:spPr/>
    </dgm:pt>
    <dgm:pt modelId="{5A3C34CD-3354-4E58-9B6A-EF9F0F026316}" type="pres">
      <dgm:prSet presAssocID="{7B42D862-C1D4-4F77-B811-25DE7015A9A9}" presName="centerShape" presStyleLbl="vennNode1" presStyleIdx="0" presStyleCnt="6"/>
      <dgm:spPr/>
      <dgm:t>
        <a:bodyPr/>
        <a:lstStyle/>
        <a:p>
          <a:endParaRPr lang="es-MX"/>
        </a:p>
      </dgm:t>
    </dgm:pt>
    <dgm:pt modelId="{CCDFA5F7-0615-41FA-A2C1-72A1DCF9BA2C}" type="pres">
      <dgm:prSet presAssocID="{0536C9BA-DCAD-48B0-9695-26BE75F832A6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15C073-A354-40FC-A7F2-60EC9B2F6D5D}" type="pres">
      <dgm:prSet presAssocID="{EEECA42F-9ED5-4250-A56B-C4AFED2C6E3D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79850D-096E-4066-8F0C-3E91DBD52E43}" type="pres">
      <dgm:prSet presAssocID="{56753F94-948D-4007-99A7-F8FF4D07CCDA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CF52621-EE90-4FBD-9D10-FFFEDEB03087}" type="pres">
      <dgm:prSet presAssocID="{264E0E65-62A6-49F3-807C-9D83795A339B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17C953-DD6A-4549-9155-F9EB85D544CB}" type="pres">
      <dgm:prSet presAssocID="{25C8CC89-6952-4149-84C6-B2CCD46F26A7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CCE6DC-7E80-4353-A89A-224064A4E002}" type="presOf" srcId="{74A15D8F-9368-4247-8A24-FE52515A451C}" destId="{8E671966-1E6F-471C-9D90-96EFD455C86F}" srcOrd="0" destOrd="0" presId="urn:microsoft.com/office/officeart/2005/8/layout/radial3"/>
    <dgm:cxn modelId="{5F9A36FE-3292-4DBC-B963-DE67480EC2D8}" srcId="{7B42D862-C1D4-4F77-B811-25DE7015A9A9}" destId="{25C8CC89-6952-4149-84C6-B2CCD46F26A7}" srcOrd="4" destOrd="0" parTransId="{E5C5CE9E-612B-4452-86E4-D917AC5DEB1F}" sibTransId="{1A60141B-A4B5-47E7-8B62-58E31C31D0ED}"/>
    <dgm:cxn modelId="{096EC21A-26FE-4DB5-8BC1-600B2A9E753C}" srcId="{7B42D862-C1D4-4F77-B811-25DE7015A9A9}" destId="{EEECA42F-9ED5-4250-A56B-C4AFED2C6E3D}" srcOrd="1" destOrd="0" parTransId="{6D5D2278-D6F0-469B-A2E4-3C0A123396C3}" sibTransId="{AAFEED62-DCAD-40BC-9276-D503D6EEF802}"/>
    <dgm:cxn modelId="{66E6691C-7FD3-45F9-B71E-09A6D983B31A}" type="presOf" srcId="{264E0E65-62A6-49F3-807C-9D83795A339B}" destId="{4CF52621-EE90-4FBD-9D10-FFFEDEB03087}" srcOrd="0" destOrd="0" presId="urn:microsoft.com/office/officeart/2005/8/layout/radial3"/>
    <dgm:cxn modelId="{F27B9A81-4866-48C7-AE8D-7770614C036D}" type="presOf" srcId="{25C8CC89-6952-4149-84C6-B2CCD46F26A7}" destId="{5F17C953-DD6A-4549-9155-F9EB85D544CB}" srcOrd="0" destOrd="0" presId="urn:microsoft.com/office/officeart/2005/8/layout/radial3"/>
    <dgm:cxn modelId="{3807391F-A0A0-44B7-9E28-08D0A40DA6B6}" srcId="{7B42D862-C1D4-4F77-B811-25DE7015A9A9}" destId="{56753F94-948D-4007-99A7-F8FF4D07CCDA}" srcOrd="2" destOrd="0" parTransId="{571749B1-23B0-44A4-B3A4-E11BBEF0AFA9}" sibTransId="{939FE988-24CB-4404-A510-7C8E8260FF0B}"/>
    <dgm:cxn modelId="{23D62C55-22FB-4CE9-BF8C-69CF3DB22E2D}" type="presOf" srcId="{EEECA42F-9ED5-4250-A56B-C4AFED2C6E3D}" destId="{1A15C073-A354-40FC-A7F2-60EC9B2F6D5D}" srcOrd="0" destOrd="0" presId="urn:microsoft.com/office/officeart/2005/8/layout/radial3"/>
    <dgm:cxn modelId="{1B79F8F6-4323-48BB-8D2D-096446289637}" type="presOf" srcId="{7B42D862-C1D4-4F77-B811-25DE7015A9A9}" destId="{5A3C34CD-3354-4E58-9B6A-EF9F0F026316}" srcOrd="0" destOrd="0" presId="urn:microsoft.com/office/officeart/2005/8/layout/radial3"/>
    <dgm:cxn modelId="{0C68D5FF-267D-407D-8C78-83F285FF9012}" srcId="{7B42D862-C1D4-4F77-B811-25DE7015A9A9}" destId="{0536C9BA-DCAD-48B0-9695-26BE75F832A6}" srcOrd="0" destOrd="0" parTransId="{2CB1C35E-3A19-4E6A-A87F-FE132A47156A}" sibTransId="{B3C962AC-F662-474C-972A-DEE73E9A0D6D}"/>
    <dgm:cxn modelId="{705698E9-4995-46A7-86DE-B0D66BE98943}" srcId="{7B42D862-C1D4-4F77-B811-25DE7015A9A9}" destId="{264E0E65-62A6-49F3-807C-9D83795A339B}" srcOrd="3" destOrd="0" parTransId="{C94EDEF2-D3D9-4FF5-9AA9-B970E3E12C1D}" sibTransId="{551AC342-D4C8-4396-90E7-88FC87F7BDD6}"/>
    <dgm:cxn modelId="{75009103-C076-4F93-883B-EB06B4B28E6C}" srcId="{74A15D8F-9368-4247-8A24-FE52515A451C}" destId="{7B42D862-C1D4-4F77-B811-25DE7015A9A9}" srcOrd="0" destOrd="0" parTransId="{8780B64B-86D7-48ED-91A6-F18A2D58CEC0}" sibTransId="{3D38BCDA-CA56-456D-A6BF-5849BF39795E}"/>
    <dgm:cxn modelId="{FF399828-5065-409B-A3C7-76BB16D92328}" type="presOf" srcId="{0536C9BA-DCAD-48B0-9695-26BE75F832A6}" destId="{CCDFA5F7-0615-41FA-A2C1-72A1DCF9BA2C}" srcOrd="0" destOrd="0" presId="urn:microsoft.com/office/officeart/2005/8/layout/radial3"/>
    <dgm:cxn modelId="{7183987B-B625-4918-A190-F7E2C7A57851}" type="presOf" srcId="{56753F94-948D-4007-99A7-F8FF4D07CCDA}" destId="{2879850D-096E-4066-8F0C-3E91DBD52E43}" srcOrd="0" destOrd="0" presId="urn:microsoft.com/office/officeart/2005/8/layout/radial3"/>
    <dgm:cxn modelId="{E5CC75AA-0237-4CA3-985A-6B68C584B697}" type="presParOf" srcId="{8E671966-1E6F-471C-9D90-96EFD455C86F}" destId="{91C56380-DE86-45E5-8FD9-1942E22F4DB6}" srcOrd="0" destOrd="0" presId="urn:microsoft.com/office/officeart/2005/8/layout/radial3"/>
    <dgm:cxn modelId="{D123E0F0-0F5D-4417-A1A3-129A97212AF7}" type="presParOf" srcId="{91C56380-DE86-45E5-8FD9-1942E22F4DB6}" destId="{5A3C34CD-3354-4E58-9B6A-EF9F0F026316}" srcOrd="0" destOrd="0" presId="urn:microsoft.com/office/officeart/2005/8/layout/radial3"/>
    <dgm:cxn modelId="{95EF6EAD-F384-4651-AD9A-3FAC4D0AD072}" type="presParOf" srcId="{91C56380-DE86-45E5-8FD9-1942E22F4DB6}" destId="{CCDFA5F7-0615-41FA-A2C1-72A1DCF9BA2C}" srcOrd="1" destOrd="0" presId="urn:microsoft.com/office/officeart/2005/8/layout/radial3"/>
    <dgm:cxn modelId="{0E377301-584F-4372-AE6A-2D5EECBC81FD}" type="presParOf" srcId="{91C56380-DE86-45E5-8FD9-1942E22F4DB6}" destId="{1A15C073-A354-40FC-A7F2-60EC9B2F6D5D}" srcOrd="2" destOrd="0" presId="urn:microsoft.com/office/officeart/2005/8/layout/radial3"/>
    <dgm:cxn modelId="{26B8417B-DFE1-45EA-91E2-848A9CF8A8C3}" type="presParOf" srcId="{91C56380-DE86-45E5-8FD9-1942E22F4DB6}" destId="{2879850D-096E-4066-8F0C-3E91DBD52E43}" srcOrd="3" destOrd="0" presId="urn:microsoft.com/office/officeart/2005/8/layout/radial3"/>
    <dgm:cxn modelId="{7CA9D3EC-229B-4E25-A15A-BD0BA60F92E0}" type="presParOf" srcId="{91C56380-DE86-45E5-8FD9-1942E22F4DB6}" destId="{4CF52621-EE90-4FBD-9D10-FFFEDEB03087}" srcOrd="4" destOrd="0" presId="urn:microsoft.com/office/officeart/2005/8/layout/radial3"/>
    <dgm:cxn modelId="{403C71E6-AF4A-46F3-BB23-18C2FFC9E956}" type="presParOf" srcId="{91C56380-DE86-45E5-8FD9-1942E22F4DB6}" destId="{5F17C953-DD6A-4549-9155-F9EB85D544CB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BFFB73-D9A2-46FF-8EE4-025BE1F76391}" type="doc">
      <dgm:prSet loTypeId="urn:microsoft.com/office/officeart/2008/layout/RadialCluster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MX"/>
        </a:p>
      </dgm:t>
    </dgm:pt>
    <dgm:pt modelId="{8739ABDC-0CFD-429B-BD32-3C719E9E3219}">
      <dgm:prSet phldrT="[Texto]" custT="1"/>
      <dgm:spPr/>
      <dgm:t>
        <a:bodyPr/>
        <a:lstStyle/>
        <a:p>
          <a:r>
            <a:rPr lang="es-MX" sz="2000" smtClean="0"/>
            <a:t>Gestión o administración basada en la escuela</a:t>
          </a:r>
          <a:endParaRPr lang="es-MX" sz="2000"/>
        </a:p>
      </dgm:t>
    </dgm:pt>
    <dgm:pt modelId="{4FB5E312-16D0-4D0C-9E8D-E3D70EECCF43}" type="parTrans" cxnId="{15A6714A-EB8C-4757-9627-CFA2E883CB35}">
      <dgm:prSet/>
      <dgm:spPr/>
      <dgm:t>
        <a:bodyPr/>
        <a:lstStyle/>
        <a:p>
          <a:endParaRPr lang="es-MX"/>
        </a:p>
      </dgm:t>
    </dgm:pt>
    <dgm:pt modelId="{4B4A6D6F-7F65-46AA-9382-F55A429496A0}" type="sibTrans" cxnId="{15A6714A-EB8C-4757-9627-CFA2E883CB35}">
      <dgm:prSet/>
      <dgm:spPr/>
      <dgm:t>
        <a:bodyPr/>
        <a:lstStyle/>
        <a:p>
          <a:endParaRPr lang="es-MX"/>
        </a:p>
      </dgm:t>
    </dgm:pt>
    <dgm:pt modelId="{546AB0E6-EF7E-415A-B55D-9234F8AE88A3}">
      <dgm:prSet phldrT="[Texto]" custT="1"/>
      <dgm:spPr/>
      <dgm:t>
        <a:bodyPr/>
        <a:lstStyle/>
        <a:p>
          <a:r>
            <a:rPr lang="es-MX" sz="1400" smtClean="0"/>
            <a:t>Financiero, administración de los recursos humanos y curriculares.</a:t>
          </a:r>
          <a:endParaRPr lang="es-MX" sz="1400"/>
        </a:p>
      </dgm:t>
    </dgm:pt>
    <dgm:pt modelId="{D134DFA8-DD7A-43DD-A879-CC3171655AF7}" type="parTrans" cxnId="{4489D394-E7E9-486A-ACD2-CC5136ADBEC4}">
      <dgm:prSet/>
      <dgm:spPr/>
      <dgm:t>
        <a:bodyPr/>
        <a:lstStyle/>
        <a:p>
          <a:endParaRPr lang="es-MX"/>
        </a:p>
      </dgm:t>
    </dgm:pt>
    <dgm:pt modelId="{1C05196C-F83E-4FB2-B40D-B90080598E8E}" type="sibTrans" cxnId="{4489D394-E7E9-486A-ACD2-CC5136ADBEC4}">
      <dgm:prSet/>
      <dgm:spPr/>
      <dgm:t>
        <a:bodyPr/>
        <a:lstStyle/>
        <a:p>
          <a:endParaRPr lang="es-MX"/>
        </a:p>
      </dgm:t>
    </dgm:pt>
    <dgm:pt modelId="{AE5AEB8E-2A11-4CB9-9690-262AD84726F5}">
      <dgm:prSet phldrT="[Texto]" custT="1"/>
      <dgm:spPr/>
      <dgm:t>
        <a:bodyPr/>
        <a:lstStyle/>
        <a:p>
          <a:r>
            <a:rPr lang="es-MX" sz="1600" smtClean="0"/>
            <a:t>Introducción de innovaciones</a:t>
          </a:r>
          <a:endParaRPr lang="es-MX" sz="1600"/>
        </a:p>
      </dgm:t>
    </dgm:pt>
    <dgm:pt modelId="{18FDF42F-38E3-4EA3-AF10-BA19E4468E78}" type="parTrans" cxnId="{362B6E31-A1A5-4E73-93B1-7D51A7E7443C}">
      <dgm:prSet/>
      <dgm:spPr/>
      <dgm:t>
        <a:bodyPr/>
        <a:lstStyle/>
        <a:p>
          <a:endParaRPr lang="es-MX"/>
        </a:p>
      </dgm:t>
    </dgm:pt>
    <dgm:pt modelId="{BC99D9D3-1DBA-4781-AA5B-9F5160082AE8}" type="sibTrans" cxnId="{362B6E31-A1A5-4E73-93B1-7D51A7E7443C}">
      <dgm:prSet/>
      <dgm:spPr/>
      <dgm:t>
        <a:bodyPr/>
        <a:lstStyle/>
        <a:p>
          <a:endParaRPr lang="es-MX"/>
        </a:p>
      </dgm:t>
    </dgm:pt>
    <dgm:pt modelId="{89CB4AF4-FA63-4A0F-8AB7-94C986F331C8}">
      <dgm:prSet phldrT="[Texto]" custT="1"/>
      <dgm:spPr/>
      <dgm:t>
        <a:bodyPr/>
        <a:lstStyle/>
        <a:p>
          <a:r>
            <a:rPr lang="es-MX" sz="1600" smtClean="0"/>
            <a:t>Favorecer el</a:t>
          </a:r>
        </a:p>
        <a:p>
          <a:r>
            <a:rPr lang="es-MX" sz="1600" smtClean="0"/>
            <a:t>desarrollo de capacidades</a:t>
          </a:r>
          <a:endParaRPr lang="es-MX" sz="1600"/>
        </a:p>
      </dgm:t>
    </dgm:pt>
    <dgm:pt modelId="{279466AB-5ECC-429F-8365-0C9C9BB783F2}" type="parTrans" cxnId="{32A31366-A5DB-4400-AC77-74E19F676F94}">
      <dgm:prSet/>
      <dgm:spPr/>
      <dgm:t>
        <a:bodyPr/>
        <a:lstStyle/>
        <a:p>
          <a:endParaRPr lang="es-MX"/>
        </a:p>
      </dgm:t>
    </dgm:pt>
    <dgm:pt modelId="{1A1739E1-0189-442D-B646-3602F560B339}" type="sibTrans" cxnId="{32A31366-A5DB-4400-AC77-74E19F676F94}">
      <dgm:prSet/>
      <dgm:spPr/>
      <dgm:t>
        <a:bodyPr/>
        <a:lstStyle/>
        <a:p>
          <a:endParaRPr lang="es-MX"/>
        </a:p>
      </dgm:t>
    </dgm:pt>
    <dgm:pt modelId="{D0F5D686-3BE9-4BFC-BB93-37E2B47D1E02}">
      <dgm:prSet phldrT="[Texto]" custT="1"/>
      <dgm:spPr/>
      <dgm:t>
        <a:bodyPr/>
        <a:lstStyle/>
        <a:p>
          <a:r>
            <a:rPr lang="es-MX" sz="1200" smtClean="0"/>
            <a:t>Favorecer el flujo de información, la colaboración y el intercambio de modelos de enseñanza</a:t>
          </a:r>
          <a:endParaRPr lang="es-MX" sz="1200"/>
        </a:p>
      </dgm:t>
    </dgm:pt>
    <dgm:pt modelId="{67371AB9-2AA7-42D6-B359-7490D171AA76}" type="parTrans" cxnId="{7C1670B6-8D8C-4633-A5CA-021186AFCD6E}">
      <dgm:prSet/>
      <dgm:spPr/>
      <dgm:t>
        <a:bodyPr/>
        <a:lstStyle/>
        <a:p>
          <a:endParaRPr lang="es-MX"/>
        </a:p>
      </dgm:t>
    </dgm:pt>
    <dgm:pt modelId="{C2B83855-2F4A-4A81-9D88-6EC9FF82EF28}" type="sibTrans" cxnId="{7C1670B6-8D8C-4633-A5CA-021186AFCD6E}">
      <dgm:prSet/>
      <dgm:spPr/>
      <dgm:t>
        <a:bodyPr/>
        <a:lstStyle/>
        <a:p>
          <a:endParaRPr lang="es-MX"/>
        </a:p>
      </dgm:t>
    </dgm:pt>
    <dgm:pt modelId="{25659FC7-AA19-46A9-A5CC-7A6E4664CF5D}" type="pres">
      <dgm:prSet presAssocID="{E7BFFB73-D9A2-46FF-8EE4-025BE1F7639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F17530F-94A8-4BAD-B528-6A5473E9575A}" type="pres">
      <dgm:prSet presAssocID="{8739ABDC-0CFD-429B-BD32-3C719E9E3219}" presName="singleCycle" presStyleCnt="0"/>
      <dgm:spPr/>
    </dgm:pt>
    <dgm:pt modelId="{00D9A15C-20F7-45EB-8FAC-DA2E410A76DB}" type="pres">
      <dgm:prSet presAssocID="{8739ABDC-0CFD-429B-BD32-3C719E9E3219}" presName="singleCenter" presStyleLbl="node1" presStyleIdx="0" presStyleCnt="5" custScaleY="140537">
        <dgm:presLayoutVars>
          <dgm:chMax val="7"/>
          <dgm:chPref val="7"/>
        </dgm:presLayoutVars>
      </dgm:prSet>
      <dgm:spPr/>
      <dgm:t>
        <a:bodyPr/>
        <a:lstStyle/>
        <a:p>
          <a:endParaRPr lang="es-MX"/>
        </a:p>
      </dgm:t>
    </dgm:pt>
    <dgm:pt modelId="{76939346-7ECB-469D-8C61-300285E85D13}" type="pres">
      <dgm:prSet presAssocID="{D134DFA8-DD7A-43DD-A879-CC3171655AF7}" presName="Name56" presStyleLbl="parChTrans1D2" presStyleIdx="0" presStyleCnt="4"/>
      <dgm:spPr/>
      <dgm:t>
        <a:bodyPr/>
        <a:lstStyle/>
        <a:p>
          <a:endParaRPr lang="es-MX"/>
        </a:p>
      </dgm:t>
    </dgm:pt>
    <dgm:pt modelId="{FEA53EBD-0256-4EF1-8945-A2700D64ECDE}" type="pres">
      <dgm:prSet presAssocID="{546AB0E6-EF7E-415A-B55D-9234F8AE88A3}" presName="text0" presStyleLbl="node1" presStyleIdx="1" presStyleCnt="5" custScaleY="1405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575F7A-F127-4B4F-B5E3-3C8783BB3428}" type="pres">
      <dgm:prSet presAssocID="{18FDF42F-38E3-4EA3-AF10-BA19E4468E78}" presName="Name56" presStyleLbl="parChTrans1D2" presStyleIdx="1" presStyleCnt="4"/>
      <dgm:spPr/>
      <dgm:t>
        <a:bodyPr/>
        <a:lstStyle/>
        <a:p>
          <a:endParaRPr lang="es-MX"/>
        </a:p>
      </dgm:t>
    </dgm:pt>
    <dgm:pt modelId="{E47E7FB9-6429-4550-BB6B-1A364194E6AF}" type="pres">
      <dgm:prSet presAssocID="{AE5AEB8E-2A11-4CB9-9690-262AD84726F5}" presName="text0" presStyleLbl="node1" presStyleIdx="2" presStyleCnt="5" custScaleY="1405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D5BAF0-6E0B-4302-BCF1-5F307194C688}" type="pres">
      <dgm:prSet presAssocID="{279466AB-5ECC-429F-8365-0C9C9BB783F2}" presName="Name56" presStyleLbl="parChTrans1D2" presStyleIdx="2" presStyleCnt="4"/>
      <dgm:spPr/>
      <dgm:t>
        <a:bodyPr/>
        <a:lstStyle/>
        <a:p>
          <a:endParaRPr lang="es-MX"/>
        </a:p>
      </dgm:t>
    </dgm:pt>
    <dgm:pt modelId="{339180B8-8DC4-4B0F-ACF4-FCBCE7D2DE97}" type="pres">
      <dgm:prSet presAssocID="{89CB4AF4-FA63-4A0F-8AB7-94C986F331C8}" presName="text0" presStyleLbl="node1" presStyleIdx="3" presStyleCnt="5" custScaleY="1405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D6F269-9163-4225-9CC9-BD7590403D80}" type="pres">
      <dgm:prSet presAssocID="{67371AB9-2AA7-42D6-B359-7490D171AA76}" presName="Name56" presStyleLbl="parChTrans1D2" presStyleIdx="3" presStyleCnt="4"/>
      <dgm:spPr/>
      <dgm:t>
        <a:bodyPr/>
        <a:lstStyle/>
        <a:p>
          <a:endParaRPr lang="es-MX"/>
        </a:p>
      </dgm:t>
    </dgm:pt>
    <dgm:pt modelId="{23491185-4471-488E-B537-56542EF53B5C}" type="pres">
      <dgm:prSet presAssocID="{D0F5D686-3BE9-4BFC-BB93-37E2B47D1E02}" presName="text0" presStyleLbl="node1" presStyleIdx="4" presStyleCnt="5" custScaleY="1405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FF04C40-4A60-4E9E-9CE2-07F9415A0A38}" type="presOf" srcId="{8739ABDC-0CFD-429B-BD32-3C719E9E3219}" destId="{00D9A15C-20F7-45EB-8FAC-DA2E410A76DB}" srcOrd="0" destOrd="0" presId="urn:microsoft.com/office/officeart/2008/layout/RadialCluster"/>
    <dgm:cxn modelId="{4489D394-E7E9-486A-ACD2-CC5136ADBEC4}" srcId="{8739ABDC-0CFD-429B-BD32-3C719E9E3219}" destId="{546AB0E6-EF7E-415A-B55D-9234F8AE88A3}" srcOrd="0" destOrd="0" parTransId="{D134DFA8-DD7A-43DD-A879-CC3171655AF7}" sibTransId="{1C05196C-F83E-4FB2-B40D-B90080598E8E}"/>
    <dgm:cxn modelId="{33B047F4-C706-4D39-85A4-83BC3E2519B1}" type="presOf" srcId="{89CB4AF4-FA63-4A0F-8AB7-94C986F331C8}" destId="{339180B8-8DC4-4B0F-ACF4-FCBCE7D2DE97}" srcOrd="0" destOrd="0" presId="urn:microsoft.com/office/officeart/2008/layout/RadialCluster"/>
    <dgm:cxn modelId="{15A6714A-EB8C-4757-9627-CFA2E883CB35}" srcId="{E7BFFB73-D9A2-46FF-8EE4-025BE1F76391}" destId="{8739ABDC-0CFD-429B-BD32-3C719E9E3219}" srcOrd="0" destOrd="0" parTransId="{4FB5E312-16D0-4D0C-9E8D-E3D70EECCF43}" sibTransId="{4B4A6D6F-7F65-46AA-9382-F55A429496A0}"/>
    <dgm:cxn modelId="{32A31366-A5DB-4400-AC77-74E19F676F94}" srcId="{8739ABDC-0CFD-429B-BD32-3C719E9E3219}" destId="{89CB4AF4-FA63-4A0F-8AB7-94C986F331C8}" srcOrd="2" destOrd="0" parTransId="{279466AB-5ECC-429F-8365-0C9C9BB783F2}" sibTransId="{1A1739E1-0189-442D-B646-3602F560B339}"/>
    <dgm:cxn modelId="{D0956D2D-B4A5-4A02-B0AA-41643740F8CA}" type="presOf" srcId="{AE5AEB8E-2A11-4CB9-9690-262AD84726F5}" destId="{E47E7FB9-6429-4550-BB6B-1A364194E6AF}" srcOrd="0" destOrd="0" presId="urn:microsoft.com/office/officeart/2008/layout/RadialCluster"/>
    <dgm:cxn modelId="{4BBF7AF2-896B-40A3-9557-C84830AA3A4C}" type="presOf" srcId="{D0F5D686-3BE9-4BFC-BB93-37E2B47D1E02}" destId="{23491185-4471-488E-B537-56542EF53B5C}" srcOrd="0" destOrd="0" presId="urn:microsoft.com/office/officeart/2008/layout/RadialCluster"/>
    <dgm:cxn modelId="{362B6E31-A1A5-4E73-93B1-7D51A7E7443C}" srcId="{8739ABDC-0CFD-429B-BD32-3C719E9E3219}" destId="{AE5AEB8E-2A11-4CB9-9690-262AD84726F5}" srcOrd="1" destOrd="0" parTransId="{18FDF42F-38E3-4EA3-AF10-BA19E4468E78}" sibTransId="{BC99D9D3-1DBA-4781-AA5B-9F5160082AE8}"/>
    <dgm:cxn modelId="{F7F68015-09DC-4908-AC1B-7D23F36BA429}" type="presOf" srcId="{18FDF42F-38E3-4EA3-AF10-BA19E4468E78}" destId="{EF575F7A-F127-4B4F-B5E3-3C8783BB3428}" srcOrd="0" destOrd="0" presId="urn:microsoft.com/office/officeart/2008/layout/RadialCluster"/>
    <dgm:cxn modelId="{7C1670B6-8D8C-4633-A5CA-021186AFCD6E}" srcId="{8739ABDC-0CFD-429B-BD32-3C719E9E3219}" destId="{D0F5D686-3BE9-4BFC-BB93-37E2B47D1E02}" srcOrd="3" destOrd="0" parTransId="{67371AB9-2AA7-42D6-B359-7490D171AA76}" sibTransId="{C2B83855-2F4A-4A81-9D88-6EC9FF82EF28}"/>
    <dgm:cxn modelId="{8182587A-A201-4AB6-A5DE-9D5299AA977F}" type="presOf" srcId="{546AB0E6-EF7E-415A-B55D-9234F8AE88A3}" destId="{FEA53EBD-0256-4EF1-8945-A2700D64ECDE}" srcOrd="0" destOrd="0" presId="urn:microsoft.com/office/officeart/2008/layout/RadialCluster"/>
    <dgm:cxn modelId="{DE2B61D8-7AB4-48CC-B2B9-0D3F74B93DC1}" type="presOf" srcId="{D134DFA8-DD7A-43DD-A879-CC3171655AF7}" destId="{76939346-7ECB-469D-8C61-300285E85D13}" srcOrd="0" destOrd="0" presId="urn:microsoft.com/office/officeart/2008/layout/RadialCluster"/>
    <dgm:cxn modelId="{F25D4464-86D8-4220-B050-81E52ED9C068}" type="presOf" srcId="{E7BFFB73-D9A2-46FF-8EE4-025BE1F76391}" destId="{25659FC7-AA19-46A9-A5CC-7A6E4664CF5D}" srcOrd="0" destOrd="0" presId="urn:microsoft.com/office/officeart/2008/layout/RadialCluster"/>
    <dgm:cxn modelId="{C887A625-0A69-4DBC-97D7-2C2DEAC41363}" type="presOf" srcId="{279466AB-5ECC-429F-8365-0C9C9BB783F2}" destId="{59D5BAF0-6E0B-4302-BCF1-5F307194C688}" srcOrd="0" destOrd="0" presId="urn:microsoft.com/office/officeart/2008/layout/RadialCluster"/>
    <dgm:cxn modelId="{114497B9-6F78-4A42-939A-9A04427F699B}" type="presOf" srcId="{67371AB9-2AA7-42D6-B359-7490D171AA76}" destId="{F1D6F269-9163-4225-9CC9-BD7590403D80}" srcOrd="0" destOrd="0" presId="urn:microsoft.com/office/officeart/2008/layout/RadialCluster"/>
    <dgm:cxn modelId="{DFA29720-C171-4E4E-A9E1-2F33FDD3F76D}" type="presParOf" srcId="{25659FC7-AA19-46A9-A5CC-7A6E4664CF5D}" destId="{5F17530F-94A8-4BAD-B528-6A5473E9575A}" srcOrd="0" destOrd="0" presId="urn:microsoft.com/office/officeart/2008/layout/RadialCluster"/>
    <dgm:cxn modelId="{59D87B8F-12AD-4E08-B96E-B744CFF43DB9}" type="presParOf" srcId="{5F17530F-94A8-4BAD-B528-6A5473E9575A}" destId="{00D9A15C-20F7-45EB-8FAC-DA2E410A76DB}" srcOrd="0" destOrd="0" presId="urn:microsoft.com/office/officeart/2008/layout/RadialCluster"/>
    <dgm:cxn modelId="{A4CABAD1-668D-4842-A980-8A4542D20987}" type="presParOf" srcId="{5F17530F-94A8-4BAD-B528-6A5473E9575A}" destId="{76939346-7ECB-469D-8C61-300285E85D13}" srcOrd="1" destOrd="0" presId="urn:microsoft.com/office/officeart/2008/layout/RadialCluster"/>
    <dgm:cxn modelId="{E40C983A-4855-4711-BF84-8FCA53E0F9B1}" type="presParOf" srcId="{5F17530F-94A8-4BAD-B528-6A5473E9575A}" destId="{FEA53EBD-0256-4EF1-8945-A2700D64ECDE}" srcOrd="2" destOrd="0" presId="urn:microsoft.com/office/officeart/2008/layout/RadialCluster"/>
    <dgm:cxn modelId="{1BC857AC-063B-4798-8F96-0FD48EA422B5}" type="presParOf" srcId="{5F17530F-94A8-4BAD-B528-6A5473E9575A}" destId="{EF575F7A-F127-4B4F-B5E3-3C8783BB3428}" srcOrd="3" destOrd="0" presId="urn:microsoft.com/office/officeart/2008/layout/RadialCluster"/>
    <dgm:cxn modelId="{3A7B3E01-9867-4175-A9A1-435AA7DFE415}" type="presParOf" srcId="{5F17530F-94A8-4BAD-B528-6A5473E9575A}" destId="{E47E7FB9-6429-4550-BB6B-1A364194E6AF}" srcOrd="4" destOrd="0" presId="urn:microsoft.com/office/officeart/2008/layout/RadialCluster"/>
    <dgm:cxn modelId="{5DFD6919-11B6-438C-9E09-CCDCEDDD59D7}" type="presParOf" srcId="{5F17530F-94A8-4BAD-B528-6A5473E9575A}" destId="{59D5BAF0-6E0B-4302-BCF1-5F307194C688}" srcOrd="5" destOrd="0" presId="urn:microsoft.com/office/officeart/2008/layout/RadialCluster"/>
    <dgm:cxn modelId="{4F9D5984-EF52-49CA-91DD-162C24296817}" type="presParOf" srcId="{5F17530F-94A8-4BAD-B528-6A5473E9575A}" destId="{339180B8-8DC4-4B0F-ACF4-FCBCE7D2DE97}" srcOrd="6" destOrd="0" presId="urn:microsoft.com/office/officeart/2008/layout/RadialCluster"/>
    <dgm:cxn modelId="{796B669F-3A3B-4EA9-809B-E9F4975A1EA6}" type="presParOf" srcId="{5F17530F-94A8-4BAD-B528-6A5473E9575A}" destId="{F1D6F269-9163-4225-9CC9-BD7590403D80}" srcOrd="7" destOrd="0" presId="urn:microsoft.com/office/officeart/2008/layout/RadialCluster"/>
    <dgm:cxn modelId="{56CFACCB-DB54-496F-9694-4F6B73AD5982}" type="presParOf" srcId="{5F17530F-94A8-4BAD-B528-6A5473E9575A}" destId="{23491185-4471-488E-B537-56542EF53B5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1C836D-5CC1-4B57-8AD7-77F5B3C54BA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7AC12697-4008-4A33-8C46-C165A9A6C9B5}">
      <dgm:prSet phldrT="[Texto]"/>
      <dgm:spPr/>
      <dgm:t>
        <a:bodyPr/>
        <a:lstStyle/>
        <a:p>
          <a:r>
            <a:rPr lang="es-MX" dirty="0" smtClean="0"/>
            <a:t>Eficacia escolar</a:t>
          </a:r>
          <a:endParaRPr lang="es-MX" dirty="0"/>
        </a:p>
      </dgm:t>
    </dgm:pt>
    <dgm:pt modelId="{B6C81725-E0B9-40C3-B15E-E2E9D807919D}" type="parTrans" cxnId="{44915E3F-2C30-4F0C-8E5A-B39D33F3A334}">
      <dgm:prSet/>
      <dgm:spPr/>
      <dgm:t>
        <a:bodyPr/>
        <a:lstStyle/>
        <a:p>
          <a:endParaRPr lang="es-MX"/>
        </a:p>
      </dgm:t>
    </dgm:pt>
    <dgm:pt modelId="{89F2B8CC-8CF0-4E87-9ACB-6642793F0BF0}" type="sibTrans" cxnId="{44915E3F-2C30-4F0C-8E5A-B39D33F3A334}">
      <dgm:prSet/>
      <dgm:spPr/>
      <dgm:t>
        <a:bodyPr/>
        <a:lstStyle/>
        <a:p>
          <a:endParaRPr lang="es-MX"/>
        </a:p>
      </dgm:t>
    </dgm:pt>
    <dgm:pt modelId="{961911CF-D5DE-4DDF-A961-360FA6D522A1}">
      <dgm:prSet phldrT="[Texto]"/>
      <dgm:spPr/>
      <dgm:t>
        <a:bodyPr/>
        <a:lstStyle/>
        <a:p>
          <a:r>
            <a:rPr lang="es-MX" dirty="0" smtClean="0"/>
            <a:t>Mejora de la escuela</a:t>
          </a:r>
          <a:endParaRPr lang="es-MX" dirty="0"/>
        </a:p>
      </dgm:t>
    </dgm:pt>
    <dgm:pt modelId="{9702F046-A451-4A60-A7CA-727F3DB0285E}" type="parTrans" cxnId="{5DD4B295-90B7-4AEB-87AD-5A8236E1A1D0}">
      <dgm:prSet/>
      <dgm:spPr/>
      <dgm:t>
        <a:bodyPr/>
        <a:lstStyle/>
        <a:p>
          <a:endParaRPr lang="es-MX"/>
        </a:p>
      </dgm:t>
    </dgm:pt>
    <dgm:pt modelId="{AC9B712A-4BC8-4922-AF86-79D8B1369B3F}" type="sibTrans" cxnId="{5DD4B295-90B7-4AEB-87AD-5A8236E1A1D0}">
      <dgm:prSet/>
      <dgm:spPr/>
      <dgm:t>
        <a:bodyPr/>
        <a:lstStyle/>
        <a:p>
          <a:endParaRPr lang="es-MX"/>
        </a:p>
      </dgm:t>
    </dgm:pt>
    <dgm:pt modelId="{FD2FD43D-AD16-4372-9636-24405B4D0AB0}">
      <dgm:prSet phldrT="[Texto]"/>
      <dgm:spPr/>
      <dgm:t>
        <a:bodyPr/>
        <a:lstStyle/>
        <a:p>
          <a:r>
            <a:rPr lang="es-MX" dirty="0" smtClean="0"/>
            <a:t>Movimiento de transformación de la escuela por la eficacia y mejora</a:t>
          </a:r>
          <a:endParaRPr lang="es-MX" dirty="0"/>
        </a:p>
      </dgm:t>
    </dgm:pt>
    <dgm:pt modelId="{5C2B9C26-EE6B-44A1-9BA0-95D5E29F8AD4}" type="parTrans" cxnId="{125DE856-245A-4ADE-924B-9634B26C73AC}">
      <dgm:prSet/>
      <dgm:spPr/>
      <dgm:t>
        <a:bodyPr/>
        <a:lstStyle/>
        <a:p>
          <a:endParaRPr lang="es-MX"/>
        </a:p>
      </dgm:t>
    </dgm:pt>
    <dgm:pt modelId="{4391123A-7B09-48C1-B464-6BFA988AEE03}" type="sibTrans" cxnId="{125DE856-245A-4ADE-924B-9634B26C73AC}">
      <dgm:prSet/>
      <dgm:spPr/>
      <dgm:t>
        <a:bodyPr/>
        <a:lstStyle/>
        <a:p>
          <a:endParaRPr lang="es-MX"/>
        </a:p>
      </dgm:t>
    </dgm:pt>
    <dgm:pt modelId="{B83B1C17-D317-4BF9-8E13-9E2CE7C9E446}" type="pres">
      <dgm:prSet presAssocID="{951C836D-5CC1-4B57-8AD7-77F5B3C54B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80153C5-0FB3-419C-90E7-13FD0FFB05BF}" type="pres">
      <dgm:prSet presAssocID="{7AC12697-4008-4A33-8C46-C165A9A6C9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FF31FA-EE88-4A0D-9B76-4B36DEAC64DE}" type="pres">
      <dgm:prSet presAssocID="{89F2B8CC-8CF0-4E87-9ACB-6642793F0BF0}" presName="sibTrans" presStyleCnt="0"/>
      <dgm:spPr/>
      <dgm:t>
        <a:bodyPr/>
        <a:lstStyle/>
        <a:p>
          <a:endParaRPr lang="es-MX"/>
        </a:p>
      </dgm:t>
    </dgm:pt>
    <dgm:pt modelId="{8A9FBD9D-C9B2-42E5-93D3-64248789D8BD}" type="pres">
      <dgm:prSet presAssocID="{961911CF-D5DE-4DDF-A961-360FA6D522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6F82F79-149E-4264-8F75-2EB4B6C88CBB}" type="pres">
      <dgm:prSet presAssocID="{AC9B712A-4BC8-4922-AF86-79D8B1369B3F}" presName="sibTrans" presStyleCnt="0"/>
      <dgm:spPr/>
      <dgm:t>
        <a:bodyPr/>
        <a:lstStyle/>
        <a:p>
          <a:endParaRPr lang="es-MX"/>
        </a:p>
      </dgm:t>
    </dgm:pt>
    <dgm:pt modelId="{13F7B8F0-EF98-4902-8D8A-5F90918D166A}" type="pres">
      <dgm:prSet presAssocID="{FD2FD43D-AD16-4372-9636-24405B4D0A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C301450-94F1-4C7C-84C9-40475FBAAE46}" type="presOf" srcId="{951C836D-5CC1-4B57-8AD7-77F5B3C54BA0}" destId="{B83B1C17-D317-4BF9-8E13-9E2CE7C9E446}" srcOrd="0" destOrd="0" presId="urn:microsoft.com/office/officeart/2005/8/layout/default"/>
    <dgm:cxn modelId="{3A415F49-F967-4AF1-89AC-7F09808BAEFF}" type="presOf" srcId="{961911CF-D5DE-4DDF-A961-360FA6D522A1}" destId="{8A9FBD9D-C9B2-42E5-93D3-64248789D8BD}" srcOrd="0" destOrd="0" presId="urn:microsoft.com/office/officeart/2005/8/layout/default"/>
    <dgm:cxn modelId="{5DD4B295-90B7-4AEB-87AD-5A8236E1A1D0}" srcId="{951C836D-5CC1-4B57-8AD7-77F5B3C54BA0}" destId="{961911CF-D5DE-4DDF-A961-360FA6D522A1}" srcOrd="1" destOrd="0" parTransId="{9702F046-A451-4A60-A7CA-727F3DB0285E}" sibTransId="{AC9B712A-4BC8-4922-AF86-79D8B1369B3F}"/>
    <dgm:cxn modelId="{125DE856-245A-4ADE-924B-9634B26C73AC}" srcId="{951C836D-5CC1-4B57-8AD7-77F5B3C54BA0}" destId="{FD2FD43D-AD16-4372-9636-24405B4D0AB0}" srcOrd="2" destOrd="0" parTransId="{5C2B9C26-EE6B-44A1-9BA0-95D5E29F8AD4}" sibTransId="{4391123A-7B09-48C1-B464-6BFA988AEE03}"/>
    <dgm:cxn modelId="{E0945643-98E3-4221-A864-52A8E01CE8D5}" type="presOf" srcId="{7AC12697-4008-4A33-8C46-C165A9A6C9B5}" destId="{980153C5-0FB3-419C-90E7-13FD0FFB05BF}" srcOrd="0" destOrd="0" presId="urn:microsoft.com/office/officeart/2005/8/layout/default"/>
    <dgm:cxn modelId="{CC492A2A-A6CB-4ED5-8416-BBD67E62EADE}" type="presOf" srcId="{FD2FD43D-AD16-4372-9636-24405B4D0AB0}" destId="{13F7B8F0-EF98-4902-8D8A-5F90918D166A}" srcOrd="0" destOrd="0" presId="urn:microsoft.com/office/officeart/2005/8/layout/default"/>
    <dgm:cxn modelId="{44915E3F-2C30-4F0C-8E5A-B39D33F3A334}" srcId="{951C836D-5CC1-4B57-8AD7-77F5B3C54BA0}" destId="{7AC12697-4008-4A33-8C46-C165A9A6C9B5}" srcOrd="0" destOrd="0" parTransId="{B6C81725-E0B9-40C3-B15E-E2E9D807919D}" sibTransId="{89F2B8CC-8CF0-4E87-9ACB-6642793F0BF0}"/>
    <dgm:cxn modelId="{E0F58167-4D76-4796-9EFD-6AFB34DEE719}" type="presParOf" srcId="{B83B1C17-D317-4BF9-8E13-9E2CE7C9E446}" destId="{980153C5-0FB3-419C-90E7-13FD0FFB05BF}" srcOrd="0" destOrd="0" presId="urn:microsoft.com/office/officeart/2005/8/layout/default"/>
    <dgm:cxn modelId="{A8060F27-EAB3-4EDD-8DD4-B8D3A804F63C}" type="presParOf" srcId="{B83B1C17-D317-4BF9-8E13-9E2CE7C9E446}" destId="{A7FF31FA-EE88-4A0D-9B76-4B36DEAC64DE}" srcOrd="1" destOrd="0" presId="urn:microsoft.com/office/officeart/2005/8/layout/default"/>
    <dgm:cxn modelId="{1B5C8D82-CF9C-4F08-8138-6036AE4CFC01}" type="presParOf" srcId="{B83B1C17-D317-4BF9-8E13-9E2CE7C9E446}" destId="{8A9FBD9D-C9B2-42E5-93D3-64248789D8BD}" srcOrd="2" destOrd="0" presId="urn:microsoft.com/office/officeart/2005/8/layout/default"/>
    <dgm:cxn modelId="{012301C5-0FF8-490D-94D8-37AD86C4E9A9}" type="presParOf" srcId="{B83B1C17-D317-4BF9-8E13-9E2CE7C9E446}" destId="{E6F82F79-149E-4264-8F75-2EB4B6C88CBB}" srcOrd="3" destOrd="0" presId="urn:microsoft.com/office/officeart/2005/8/layout/default"/>
    <dgm:cxn modelId="{0C8213D2-13FD-4C25-9837-00BB6EF847D3}" type="presParOf" srcId="{B83B1C17-D317-4BF9-8E13-9E2CE7C9E446}" destId="{13F7B8F0-EF98-4902-8D8A-5F90918D16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70DDF-FC1A-4E76-9494-906B87F078BC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810D29FC-7F04-4876-A1DC-5E37E169A118}">
      <dgm:prSet phldrT="[Texto]"/>
      <dgm:spPr/>
      <dgm:t>
        <a:bodyPr/>
        <a:lstStyle/>
        <a:p>
          <a:r>
            <a:rPr lang="es-MX" dirty="0" smtClean="0"/>
            <a:t>Proyecto de cooperación mixto México-España</a:t>
          </a:r>
          <a:endParaRPr lang="es-MX" dirty="0"/>
        </a:p>
      </dgm:t>
    </dgm:pt>
    <dgm:pt modelId="{7EBF6D82-325A-45B6-9C3A-ADEC06BFF976}" type="parTrans" cxnId="{F585C018-1AD3-4F96-9DC5-3FACEDB087C7}">
      <dgm:prSet/>
      <dgm:spPr/>
      <dgm:t>
        <a:bodyPr/>
        <a:lstStyle/>
        <a:p>
          <a:endParaRPr lang="es-MX"/>
        </a:p>
      </dgm:t>
    </dgm:pt>
    <dgm:pt modelId="{1957CD72-F582-440B-A1FB-E1EB651FDBCF}" type="sibTrans" cxnId="{F585C018-1AD3-4F96-9DC5-3FACEDB087C7}">
      <dgm:prSet/>
      <dgm:spPr/>
      <dgm:t>
        <a:bodyPr/>
        <a:lstStyle/>
        <a:p>
          <a:endParaRPr lang="es-MX"/>
        </a:p>
      </dgm:t>
    </dgm:pt>
    <dgm:pt modelId="{2507E454-EA80-49DE-9353-319D9F08559E}">
      <dgm:prSet phldrT="[Texto]"/>
      <dgm:spPr/>
      <dgm:t>
        <a:bodyPr/>
        <a:lstStyle/>
        <a:p>
          <a:r>
            <a:rPr lang="es-MX" dirty="0" smtClean="0"/>
            <a:t>la gestión en la escuela primaria</a:t>
          </a:r>
          <a:endParaRPr lang="es-MX" dirty="0"/>
        </a:p>
      </dgm:t>
    </dgm:pt>
    <dgm:pt modelId="{39161159-3E53-48AE-BF24-7B5DDF2C2EB5}" type="parTrans" cxnId="{23369E6B-C94E-4EA4-B6C3-7C2C9E64439D}">
      <dgm:prSet/>
      <dgm:spPr/>
      <dgm:t>
        <a:bodyPr/>
        <a:lstStyle/>
        <a:p>
          <a:endParaRPr lang="es-MX"/>
        </a:p>
      </dgm:t>
    </dgm:pt>
    <dgm:pt modelId="{748E8645-158E-4261-AF68-162D53AEB9EB}" type="sibTrans" cxnId="{23369E6B-C94E-4EA4-B6C3-7C2C9E64439D}">
      <dgm:prSet/>
      <dgm:spPr/>
      <dgm:t>
        <a:bodyPr/>
        <a:lstStyle/>
        <a:p>
          <a:endParaRPr lang="es-MX"/>
        </a:p>
      </dgm:t>
    </dgm:pt>
    <dgm:pt modelId="{39F7BC5B-FC08-47CA-97BC-71E194D41DAB}">
      <dgm:prSet phldrT="[Texto]"/>
      <dgm:spPr/>
      <dgm:t>
        <a:bodyPr/>
        <a:lstStyle/>
        <a:p>
          <a:r>
            <a:rPr lang="es-MX" dirty="0" smtClean="0"/>
            <a:t>herramienta de planeación</a:t>
          </a:r>
          <a:endParaRPr lang="es-MX" dirty="0"/>
        </a:p>
      </dgm:t>
    </dgm:pt>
    <dgm:pt modelId="{0A0A37B9-7C00-4F82-B193-70C872FCF6FF}" type="parTrans" cxnId="{4F6E7B79-4C17-4D02-BF40-3BBCFF96C54D}">
      <dgm:prSet/>
      <dgm:spPr/>
      <dgm:t>
        <a:bodyPr/>
        <a:lstStyle/>
        <a:p>
          <a:endParaRPr lang="es-MX"/>
        </a:p>
      </dgm:t>
    </dgm:pt>
    <dgm:pt modelId="{675FC2F5-79F6-4016-A3A3-13C05867D028}" type="sibTrans" cxnId="{4F6E7B79-4C17-4D02-BF40-3BBCFF96C54D}">
      <dgm:prSet/>
      <dgm:spPr/>
      <dgm:t>
        <a:bodyPr/>
        <a:lstStyle/>
        <a:p>
          <a:endParaRPr lang="es-MX"/>
        </a:p>
      </dgm:t>
    </dgm:pt>
    <dgm:pt modelId="{B8256195-71AB-4D34-9B86-12FBB1D7EF5A}">
      <dgm:prSet phldrT="[Texto]"/>
      <dgm:spPr/>
      <dgm:t>
        <a:bodyPr/>
        <a:lstStyle/>
        <a:p>
          <a:r>
            <a:rPr lang="es-MX" dirty="0" smtClean="0"/>
            <a:t>Proyecto Escolar orientado a resolver problemas </a:t>
          </a:r>
          <a:endParaRPr lang="es-MX" dirty="0"/>
        </a:p>
      </dgm:t>
    </dgm:pt>
    <dgm:pt modelId="{2273207F-D42F-4B4D-9BFE-B46D105943AF}" type="parTrans" cxnId="{9931AA65-1C5B-4B49-A7E5-2A95CA29D4F4}">
      <dgm:prSet/>
      <dgm:spPr/>
      <dgm:t>
        <a:bodyPr/>
        <a:lstStyle/>
        <a:p>
          <a:endParaRPr lang="es-MX"/>
        </a:p>
      </dgm:t>
    </dgm:pt>
    <dgm:pt modelId="{BC083749-92A9-4FB7-8EC7-6559F122D0DE}" type="sibTrans" cxnId="{9931AA65-1C5B-4B49-A7E5-2A95CA29D4F4}">
      <dgm:prSet/>
      <dgm:spPr/>
      <dgm:t>
        <a:bodyPr/>
        <a:lstStyle/>
        <a:p>
          <a:endParaRPr lang="es-MX"/>
        </a:p>
      </dgm:t>
    </dgm:pt>
    <dgm:pt modelId="{0F96EEDB-EB93-4B4D-907F-10F9D5FABBE8}">
      <dgm:prSet phldrT="[Texto]"/>
      <dgm:spPr/>
      <dgm:t>
        <a:bodyPr/>
        <a:lstStyle/>
        <a:p>
          <a:r>
            <a:rPr lang="es-MX" dirty="0" smtClean="0"/>
            <a:t>conversaciones sobre nuevos temas</a:t>
          </a:r>
          <a:endParaRPr lang="es-MX" dirty="0"/>
        </a:p>
      </dgm:t>
    </dgm:pt>
    <dgm:pt modelId="{03A74D73-15A4-4B35-94BB-5DFD229B3B65}" type="parTrans" cxnId="{D4B924EF-2F67-48A3-A53F-9F947A0E788D}">
      <dgm:prSet/>
      <dgm:spPr/>
      <dgm:t>
        <a:bodyPr/>
        <a:lstStyle/>
        <a:p>
          <a:endParaRPr lang="es-MX"/>
        </a:p>
      </dgm:t>
    </dgm:pt>
    <dgm:pt modelId="{88D06DF6-AA76-4D9B-90BC-955EF749C3DB}" type="sibTrans" cxnId="{D4B924EF-2F67-48A3-A53F-9F947A0E788D}">
      <dgm:prSet/>
      <dgm:spPr/>
      <dgm:t>
        <a:bodyPr/>
        <a:lstStyle/>
        <a:p>
          <a:endParaRPr lang="es-MX"/>
        </a:p>
      </dgm:t>
    </dgm:pt>
    <dgm:pt modelId="{16EB2F98-229D-4F07-BAF3-CCC8466ECB01}">
      <dgm:prSet phldrT="[Texto]"/>
      <dgm:spPr/>
      <dgm:t>
        <a:bodyPr/>
        <a:lstStyle/>
        <a:p>
          <a:r>
            <a:rPr lang="es-MX" dirty="0" smtClean="0"/>
            <a:t>trabajo colegiado, el liderazgo y la participación de los padres de familia en el centro escolar</a:t>
          </a:r>
          <a:endParaRPr lang="es-MX" dirty="0"/>
        </a:p>
      </dgm:t>
    </dgm:pt>
    <dgm:pt modelId="{E93E979A-C117-46B9-AEE0-DC62641A9321}" type="parTrans" cxnId="{090614D7-A824-40AC-8A3F-0909B279CD39}">
      <dgm:prSet/>
      <dgm:spPr/>
      <dgm:t>
        <a:bodyPr/>
        <a:lstStyle/>
        <a:p>
          <a:endParaRPr lang="es-MX"/>
        </a:p>
      </dgm:t>
    </dgm:pt>
    <dgm:pt modelId="{58595538-E658-4D03-BCE7-A8040A8DBFFC}" type="sibTrans" cxnId="{090614D7-A824-40AC-8A3F-0909B279CD39}">
      <dgm:prSet/>
      <dgm:spPr/>
      <dgm:t>
        <a:bodyPr/>
        <a:lstStyle/>
        <a:p>
          <a:endParaRPr lang="es-MX"/>
        </a:p>
      </dgm:t>
    </dgm:pt>
    <dgm:pt modelId="{1D05B075-784D-430C-BCC0-E28C0EDB9DF2}" type="pres">
      <dgm:prSet presAssocID="{48F70DDF-FC1A-4E76-9494-906B87F078B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34EAF935-8E7D-4B7B-B7A5-DB5D6B7D013F}" type="pres">
      <dgm:prSet presAssocID="{810D29FC-7F04-4876-A1DC-5E37E169A118}" presName="compNode" presStyleCnt="0"/>
      <dgm:spPr/>
      <dgm:t>
        <a:bodyPr/>
        <a:lstStyle/>
        <a:p>
          <a:endParaRPr lang="es-MX"/>
        </a:p>
      </dgm:t>
    </dgm:pt>
    <dgm:pt modelId="{1EA8C597-AF58-4CD0-BE85-FFCB7D70CD6E}" type="pres">
      <dgm:prSet presAssocID="{810D29FC-7F04-4876-A1DC-5E37E169A118}" presName="dummyConnPt" presStyleCnt="0"/>
      <dgm:spPr/>
      <dgm:t>
        <a:bodyPr/>
        <a:lstStyle/>
        <a:p>
          <a:endParaRPr lang="es-MX"/>
        </a:p>
      </dgm:t>
    </dgm:pt>
    <dgm:pt modelId="{A7B4D749-08DF-485A-B848-EC47F2DC2CB2}" type="pres">
      <dgm:prSet presAssocID="{810D29FC-7F04-4876-A1DC-5E37E169A118}" presName="node" presStyleLbl="node1" presStyleIdx="0" presStyleCnt="6" custLinFactNeighborX="-99" custLinFactNeighborY="-14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A0F7F1-7CD5-4642-A248-219F97144C7D}" type="pres">
      <dgm:prSet presAssocID="{1957CD72-F582-440B-A1FB-E1EB651FDBCF}" presName="sibTrans" presStyleLbl="bgSibTrans2D1" presStyleIdx="0" presStyleCnt="5"/>
      <dgm:spPr/>
      <dgm:t>
        <a:bodyPr/>
        <a:lstStyle/>
        <a:p>
          <a:endParaRPr lang="es-MX"/>
        </a:p>
      </dgm:t>
    </dgm:pt>
    <dgm:pt modelId="{5FD289F1-F0B4-4C44-9B6A-A698D76A3D9E}" type="pres">
      <dgm:prSet presAssocID="{2507E454-EA80-49DE-9353-319D9F08559E}" presName="compNode" presStyleCnt="0"/>
      <dgm:spPr/>
      <dgm:t>
        <a:bodyPr/>
        <a:lstStyle/>
        <a:p>
          <a:endParaRPr lang="es-MX"/>
        </a:p>
      </dgm:t>
    </dgm:pt>
    <dgm:pt modelId="{2D60DA12-8DFF-4BE9-839A-09D5EF459D19}" type="pres">
      <dgm:prSet presAssocID="{2507E454-EA80-49DE-9353-319D9F08559E}" presName="dummyConnPt" presStyleCnt="0"/>
      <dgm:spPr/>
      <dgm:t>
        <a:bodyPr/>
        <a:lstStyle/>
        <a:p>
          <a:endParaRPr lang="es-MX"/>
        </a:p>
      </dgm:t>
    </dgm:pt>
    <dgm:pt modelId="{F2FC689B-9B36-41D4-AF13-D5031754D18E}" type="pres">
      <dgm:prSet presAssocID="{2507E454-EA80-49DE-9353-319D9F08559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EEBFDE-53D1-4789-BFAC-5E54CDC0B72F}" type="pres">
      <dgm:prSet presAssocID="{748E8645-158E-4261-AF68-162D53AEB9EB}" presName="sibTrans" presStyleLbl="bgSibTrans2D1" presStyleIdx="1" presStyleCnt="5"/>
      <dgm:spPr/>
      <dgm:t>
        <a:bodyPr/>
        <a:lstStyle/>
        <a:p>
          <a:endParaRPr lang="es-MX"/>
        </a:p>
      </dgm:t>
    </dgm:pt>
    <dgm:pt modelId="{2C60300C-659B-4883-99A5-5C4007CF85AA}" type="pres">
      <dgm:prSet presAssocID="{39F7BC5B-FC08-47CA-97BC-71E194D41DAB}" presName="compNode" presStyleCnt="0"/>
      <dgm:spPr/>
      <dgm:t>
        <a:bodyPr/>
        <a:lstStyle/>
        <a:p>
          <a:endParaRPr lang="es-MX"/>
        </a:p>
      </dgm:t>
    </dgm:pt>
    <dgm:pt modelId="{6FAA30CC-F7CA-4812-856B-F54A83529CAB}" type="pres">
      <dgm:prSet presAssocID="{39F7BC5B-FC08-47CA-97BC-71E194D41DAB}" presName="dummyConnPt" presStyleCnt="0"/>
      <dgm:spPr/>
      <dgm:t>
        <a:bodyPr/>
        <a:lstStyle/>
        <a:p>
          <a:endParaRPr lang="es-MX"/>
        </a:p>
      </dgm:t>
    </dgm:pt>
    <dgm:pt modelId="{391CF059-A4BF-4F63-A6DB-9F658858B620}" type="pres">
      <dgm:prSet presAssocID="{39F7BC5B-FC08-47CA-97BC-71E194D41D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D6AAD3-392E-468C-B451-F8BE14C1A207}" type="pres">
      <dgm:prSet presAssocID="{675FC2F5-79F6-4016-A3A3-13C05867D028}" presName="sibTrans" presStyleLbl="bgSibTrans2D1" presStyleIdx="2" presStyleCnt="5"/>
      <dgm:spPr/>
      <dgm:t>
        <a:bodyPr/>
        <a:lstStyle/>
        <a:p>
          <a:endParaRPr lang="es-MX"/>
        </a:p>
      </dgm:t>
    </dgm:pt>
    <dgm:pt modelId="{CB140B02-53C5-42D3-967D-25A7426CC689}" type="pres">
      <dgm:prSet presAssocID="{B8256195-71AB-4D34-9B86-12FBB1D7EF5A}" presName="compNode" presStyleCnt="0"/>
      <dgm:spPr/>
      <dgm:t>
        <a:bodyPr/>
        <a:lstStyle/>
        <a:p>
          <a:endParaRPr lang="es-MX"/>
        </a:p>
      </dgm:t>
    </dgm:pt>
    <dgm:pt modelId="{6115BB04-96EF-4460-9480-15BA8969122B}" type="pres">
      <dgm:prSet presAssocID="{B8256195-71AB-4D34-9B86-12FBB1D7EF5A}" presName="dummyConnPt" presStyleCnt="0"/>
      <dgm:spPr/>
      <dgm:t>
        <a:bodyPr/>
        <a:lstStyle/>
        <a:p>
          <a:endParaRPr lang="es-MX"/>
        </a:p>
      </dgm:t>
    </dgm:pt>
    <dgm:pt modelId="{74DB8484-73F0-4661-81AE-A0E21AAB4320}" type="pres">
      <dgm:prSet presAssocID="{B8256195-71AB-4D34-9B86-12FBB1D7EF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5DCB349-CDEB-495E-8A3F-15C5116873D7}" type="pres">
      <dgm:prSet presAssocID="{BC083749-92A9-4FB7-8EC7-6559F122D0DE}" presName="sibTrans" presStyleLbl="bgSibTrans2D1" presStyleIdx="3" presStyleCnt="5"/>
      <dgm:spPr/>
      <dgm:t>
        <a:bodyPr/>
        <a:lstStyle/>
        <a:p>
          <a:endParaRPr lang="es-MX"/>
        </a:p>
      </dgm:t>
    </dgm:pt>
    <dgm:pt modelId="{54F34F1F-3078-432E-AA02-F68FD7A99CB2}" type="pres">
      <dgm:prSet presAssocID="{0F96EEDB-EB93-4B4D-907F-10F9D5FABBE8}" presName="compNode" presStyleCnt="0"/>
      <dgm:spPr/>
      <dgm:t>
        <a:bodyPr/>
        <a:lstStyle/>
        <a:p>
          <a:endParaRPr lang="es-MX"/>
        </a:p>
      </dgm:t>
    </dgm:pt>
    <dgm:pt modelId="{3D8E8EA3-8468-4720-A8B0-45FC5355B9AE}" type="pres">
      <dgm:prSet presAssocID="{0F96EEDB-EB93-4B4D-907F-10F9D5FABBE8}" presName="dummyConnPt" presStyleCnt="0"/>
      <dgm:spPr/>
      <dgm:t>
        <a:bodyPr/>
        <a:lstStyle/>
        <a:p>
          <a:endParaRPr lang="es-MX"/>
        </a:p>
      </dgm:t>
    </dgm:pt>
    <dgm:pt modelId="{8F1A5969-508E-491B-8BFE-278BBCBE2228}" type="pres">
      <dgm:prSet presAssocID="{0F96EEDB-EB93-4B4D-907F-10F9D5FABBE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F537ED-BF4B-47C2-A74C-399DBE681B78}" type="pres">
      <dgm:prSet presAssocID="{88D06DF6-AA76-4D9B-90BC-955EF749C3DB}" presName="sibTrans" presStyleLbl="bgSibTrans2D1" presStyleIdx="4" presStyleCnt="5"/>
      <dgm:spPr/>
      <dgm:t>
        <a:bodyPr/>
        <a:lstStyle/>
        <a:p>
          <a:endParaRPr lang="es-MX"/>
        </a:p>
      </dgm:t>
    </dgm:pt>
    <dgm:pt modelId="{DF365759-DC47-4E6A-A4DC-4D39C30449B3}" type="pres">
      <dgm:prSet presAssocID="{16EB2F98-229D-4F07-BAF3-CCC8466ECB01}" presName="compNode" presStyleCnt="0"/>
      <dgm:spPr/>
      <dgm:t>
        <a:bodyPr/>
        <a:lstStyle/>
        <a:p>
          <a:endParaRPr lang="es-MX"/>
        </a:p>
      </dgm:t>
    </dgm:pt>
    <dgm:pt modelId="{E9F906FB-E93D-47D6-B252-959808C82484}" type="pres">
      <dgm:prSet presAssocID="{16EB2F98-229D-4F07-BAF3-CCC8466ECB01}" presName="dummyConnPt" presStyleCnt="0"/>
      <dgm:spPr/>
      <dgm:t>
        <a:bodyPr/>
        <a:lstStyle/>
        <a:p>
          <a:endParaRPr lang="es-MX"/>
        </a:p>
      </dgm:t>
    </dgm:pt>
    <dgm:pt modelId="{75ADF4C3-FC05-4258-9DEB-77040828E867}" type="pres">
      <dgm:prSet presAssocID="{16EB2F98-229D-4F07-BAF3-CCC8466ECB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02DAD83-B726-40CB-BEEE-F0D719722124}" type="presOf" srcId="{BC083749-92A9-4FB7-8EC7-6559F122D0DE}" destId="{15DCB349-CDEB-495E-8A3F-15C5116873D7}" srcOrd="0" destOrd="0" presId="urn:microsoft.com/office/officeart/2005/8/layout/bProcess4"/>
    <dgm:cxn modelId="{5CAF3F2C-7221-4D0E-98BA-C45CE2F90206}" type="presOf" srcId="{48F70DDF-FC1A-4E76-9494-906B87F078BC}" destId="{1D05B075-784D-430C-BCC0-E28C0EDB9DF2}" srcOrd="0" destOrd="0" presId="urn:microsoft.com/office/officeart/2005/8/layout/bProcess4"/>
    <dgm:cxn modelId="{8BBA052F-5362-4412-94B6-220494F31C2B}" type="presOf" srcId="{88D06DF6-AA76-4D9B-90BC-955EF749C3DB}" destId="{98F537ED-BF4B-47C2-A74C-399DBE681B78}" srcOrd="0" destOrd="0" presId="urn:microsoft.com/office/officeart/2005/8/layout/bProcess4"/>
    <dgm:cxn modelId="{27735075-4483-49C1-9B13-C9984AF28A91}" type="presOf" srcId="{2507E454-EA80-49DE-9353-319D9F08559E}" destId="{F2FC689B-9B36-41D4-AF13-D5031754D18E}" srcOrd="0" destOrd="0" presId="urn:microsoft.com/office/officeart/2005/8/layout/bProcess4"/>
    <dgm:cxn modelId="{090614D7-A824-40AC-8A3F-0909B279CD39}" srcId="{48F70DDF-FC1A-4E76-9494-906B87F078BC}" destId="{16EB2F98-229D-4F07-BAF3-CCC8466ECB01}" srcOrd="5" destOrd="0" parTransId="{E93E979A-C117-46B9-AEE0-DC62641A9321}" sibTransId="{58595538-E658-4D03-BCE7-A8040A8DBFFC}"/>
    <dgm:cxn modelId="{C6BAD920-776A-4069-A7B5-318B55AE0851}" type="presOf" srcId="{675FC2F5-79F6-4016-A3A3-13C05867D028}" destId="{54D6AAD3-392E-468C-B451-F8BE14C1A207}" srcOrd="0" destOrd="0" presId="urn:microsoft.com/office/officeart/2005/8/layout/bProcess4"/>
    <dgm:cxn modelId="{D3BBA936-17A8-4F75-B9CE-F3C2F5930DED}" type="presOf" srcId="{810D29FC-7F04-4876-A1DC-5E37E169A118}" destId="{A7B4D749-08DF-485A-B848-EC47F2DC2CB2}" srcOrd="0" destOrd="0" presId="urn:microsoft.com/office/officeart/2005/8/layout/bProcess4"/>
    <dgm:cxn modelId="{D4B924EF-2F67-48A3-A53F-9F947A0E788D}" srcId="{48F70DDF-FC1A-4E76-9494-906B87F078BC}" destId="{0F96EEDB-EB93-4B4D-907F-10F9D5FABBE8}" srcOrd="4" destOrd="0" parTransId="{03A74D73-15A4-4B35-94BB-5DFD229B3B65}" sibTransId="{88D06DF6-AA76-4D9B-90BC-955EF749C3DB}"/>
    <dgm:cxn modelId="{BE2B6C87-1F0A-42E0-930A-352A5CB6727C}" type="presOf" srcId="{0F96EEDB-EB93-4B4D-907F-10F9D5FABBE8}" destId="{8F1A5969-508E-491B-8BFE-278BBCBE2228}" srcOrd="0" destOrd="0" presId="urn:microsoft.com/office/officeart/2005/8/layout/bProcess4"/>
    <dgm:cxn modelId="{6B352577-396E-4118-9BCF-1439FA0EA1AC}" type="presOf" srcId="{748E8645-158E-4261-AF68-162D53AEB9EB}" destId="{14EEBFDE-53D1-4789-BFAC-5E54CDC0B72F}" srcOrd="0" destOrd="0" presId="urn:microsoft.com/office/officeart/2005/8/layout/bProcess4"/>
    <dgm:cxn modelId="{0E18F300-B7D9-42E1-919D-5DE0E19F498D}" type="presOf" srcId="{B8256195-71AB-4D34-9B86-12FBB1D7EF5A}" destId="{74DB8484-73F0-4661-81AE-A0E21AAB4320}" srcOrd="0" destOrd="0" presId="urn:microsoft.com/office/officeart/2005/8/layout/bProcess4"/>
    <dgm:cxn modelId="{4F6E7B79-4C17-4D02-BF40-3BBCFF96C54D}" srcId="{48F70DDF-FC1A-4E76-9494-906B87F078BC}" destId="{39F7BC5B-FC08-47CA-97BC-71E194D41DAB}" srcOrd="2" destOrd="0" parTransId="{0A0A37B9-7C00-4F82-B193-70C872FCF6FF}" sibTransId="{675FC2F5-79F6-4016-A3A3-13C05867D028}"/>
    <dgm:cxn modelId="{F585C018-1AD3-4F96-9DC5-3FACEDB087C7}" srcId="{48F70DDF-FC1A-4E76-9494-906B87F078BC}" destId="{810D29FC-7F04-4876-A1DC-5E37E169A118}" srcOrd="0" destOrd="0" parTransId="{7EBF6D82-325A-45B6-9C3A-ADEC06BFF976}" sibTransId="{1957CD72-F582-440B-A1FB-E1EB651FDBCF}"/>
    <dgm:cxn modelId="{64696262-B0B6-41D5-A9D0-BE69DAB52500}" type="presOf" srcId="{16EB2F98-229D-4F07-BAF3-CCC8466ECB01}" destId="{75ADF4C3-FC05-4258-9DEB-77040828E867}" srcOrd="0" destOrd="0" presId="urn:microsoft.com/office/officeart/2005/8/layout/bProcess4"/>
    <dgm:cxn modelId="{23369E6B-C94E-4EA4-B6C3-7C2C9E64439D}" srcId="{48F70DDF-FC1A-4E76-9494-906B87F078BC}" destId="{2507E454-EA80-49DE-9353-319D9F08559E}" srcOrd="1" destOrd="0" parTransId="{39161159-3E53-48AE-BF24-7B5DDF2C2EB5}" sibTransId="{748E8645-158E-4261-AF68-162D53AEB9EB}"/>
    <dgm:cxn modelId="{8A5E1001-7041-4629-8F1F-48C8FF232971}" type="presOf" srcId="{1957CD72-F582-440B-A1FB-E1EB651FDBCF}" destId="{79A0F7F1-7CD5-4642-A248-219F97144C7D}" srcOrd="0" destOrd="0" presId="urn:microsoft.com/office/officeart/2005/8/layout/bProcess4"/>
    <dgm:cxn modelId="{9931AA65-1C5B-4B49-A7E5-2A95CA29D4F4}" srcId="{48F70DDF-FC1A-4E76-9494-906B87F078BC}" destId="{B8256195-71AB-4D34-9B86-12FBB1D7EF5A}" srcOrd="3" destOrd="0" parTransId="{2273207F-D42F-4B4D-9BFE-B46D105943AF}" sibTransId="{BC083749-92A9-4FB7-8EC7-6559F122D0DE}"/>
    <dgm:cxn modelId="{6847AE59-3B32-4E4B-8125-1DE6B5486D55}" type="presOf" srcId="{39F7BC5B-FC08-47CA-97BC-71E194D41DAB}" destId="{391CF059-A4BF-4F63-A6DB-9F658858B620}" srcOrd="0" destOrd="0" presId="urn:microsoft.com/office/officeart/2005/8/layout/bProcess4"/>
    <dgm:cxn modelId="{476B6151-F176-4B87-B4D9-2EA1939A6CF5}" type="presParOf" srcId="{1D05B075-784D-430C-BCC0-E28C0EDB9DF2}" destId="{34EAF935-8E7D-4B7B-B7A5-DB5D6B7D013F}" srcOrd="0" destOrd="0" presId="urn:microsoft.com/office/officeart/2005/8/layout/bProcess4"/>
    <dgm:cxn modelId="{FEB68604-EA16-4F8C-8F80-DA18FA9DBBC3}" type="presParOf" srcId="{34EAF935-8E7D-4B7B-B7A5-DB5D6B7D013F}" destId="{1EA8C597-AF58-4CD0-BE85-FFCB7D70CD6E}" srcOrd="0" destOrd="0" presId="urn:microsoft.com/office/officeart/2005/8/layout/bProcess4"/>
    <dgm:cxn modelId="{29EA2724-536A-44BB-8AE9-B289847D57D5}" type="presParOf" srcId="{34EAF935-8E7D-4B7B-B7A5-DB5D6B7D013F}" destId="{A7B4D749-08DF-485A-B848-EC47F2DC2CB2}" srcOrd="1" destOrd="0" presId="urn:microsoft.com/office/officeart/2005/8/layout/bProcess4"/>
    <dgm:cxn modelId="{FDAF7A80-FE71-482A-B450-EFC6EB3A6A3D}" type="presParOf" srcId="{1D05B075-784D-430C-BCC0-E28C0EDB9DF2}" destId="{79A0F7F1-7CD5-4642-A248-219F97144C7D}" srcOrd="1" destOrd="0" presId="urn:microsoft.com/office/officeart/2005/8/layout/bProcess4"/>
    <dgm:cxn modelId="{F49C5489-9000-4DCA-B06B-3DAFF6317EB5}" type="presParOf" srcId="{1D05B075-784D-430C-BCC0-E28C0EDB9DF2}" destId="{5FD289F1-F0B4-4C44-9B6A-A698D76A3D9E}" srcOrd="2" destOrd="0" presId="urn:microsoft.com/office/officeart/2005/8/layout/bProcess4"/>
    <dgm:cxn modelId="{CB36030C-0AD0-42A7-B62C-1F3B0E206A2A}" type="presParOf" srcId="{5FD289F1-F0B4-4C44-9B6A-A698D76A3D9E}" destId="{2D60DA12-8DFF-4BE9-839A-09D5EF459D19}" srcOrd="0" destOrd="0" presId="urn:microsoft.com/office/officeart/2005/8/layout/bProcess4"/>
    <dgm:cxn modelId="{293F888D-C185-421D-A199-DFFABC2AFC53}" type="presParOf" srcId="{5FD289F1-F0B4-4C44-9B6A-A698D76A3D9E}" destId="{F2FC689B-9B36-41D4-AF13-D5031754D18E}" srcOrd="1" destOrd="0" presId="urn:microsoft.com/office/officeart/2005/8/layout/bProcess4"/>
    <dgm:cxn modelId="{BC7F43C3-0CA9-4F8C-9149-9818FC1678E5}" type="presParOf" srcId="{1D05B075-784D-430C-BCC0-E28C0EDB9DF2}" destId="{14EEBFDE-53D1-4789-BFAC-5E54CDC0B72F}" srcOrd="3" destOrd="0" presId="urn:microsoft.com/office/officeart/2005/8/layout/bProcess4"/>
    <dgm:cxn modelId="{768DF34A-0FB3-4401-9482-D8BD849FACF2}" type="presParOf" srcId="{1D05B075-784D-430C-BCC0-E28C0EDB9DF2}" destId="{2C60300C-659B-4883-99A5-5C4007CF85AA}" srcOrd="4" destOrd="0" presId="urn:microsoft.com/office/officeart/2005/8/layout/bProcess4"/>
    <dgm:cxn modelId="{D3B9E3CD-6A98-4143-8158-20CB6D395E71}" type="presParOf" srcId="{2C60300C-659B-4883-99A5-5C4007CF85AA}" destId="{6FAA30CC-F7CA-4812-856B-F54A83529CAB}" srcOrd="0" destOrd="0" presId="urn:microsoft.com/office/officeart/2005/8/layout/bProcess4"/>
    <dgm:cxn modelId="{CD43B2CD-9629-454D-A82F-278AFD64CE4D}" type="presParOf" srcId="{2C60300C-659B-4883-99A5-5C4007CF85AA}" destId="{391CF059-A4BF-4F63-A6DB-9F658858B620}" srcOrd="1" destOrd="0" presId="urn:microsoft.com/office/officeart/2005/8/layout/bProcess4"/>
    <dgm:cxn modelId="{2B539453-62C8-4EAD-A615-5946399518FA}" type="presParOf" srcId="{1D05B075-784D-430C-BCC0-E28C0EDB9DF2}" destId="{54D6AAD3-392E-468C-B451-F8BE14C1A207}" srcOrd="5" destOrd="0" presId="urn:microsoft.com/office/officeart/2005/8/layout/bProcess4"/>
    <dgm:cxn modelId="{4F64E7EF-7CA8-4BB3-8767-2F35140FEBD1}" type="presParOf" srcId="{1D05B075-784D-430C-BCC0-E28C0EDB9DF2}" destId="{CB140B02-53C5-42D3-967D-25A7426CC689}" srcOrd="6" destOrd="0" presId="urn:microsoft.com/office/officeart/2005/8/layout/bProcess4"/>
    <dgm:cxn modelId="{D2DBFA64-BE37-401E-9DEE-19B161CA73C6}" type="presParOf" srcId="{CB140B02-53C5-42D3-967D-25A7426CC689}" destId="{6115BB04-96EF-4460-9480-15BA8969122B}" srcOrd="0" destOrd="0" presId="urn:microsoft.com/office/officeart/2005/8/layout/bProcess4"/>
    <dgm:cxn modelId="{7A8C34B1-D5BF-4C74-8C3F-94886725A45B}" type="presParOf" srcId="{CB140B02-53C5-42D3-967D-25A7426CC689}" destId="{74DB8484-73F0-4661-81AE-A0E21AAB4320}" srcOrd="1" destOrd="0" presId="urn:microsoft.com/office/officeart/2005/8/layout/bProcess4"/>
    <dgm:cxn modelId="{AE874165-0CA8-457F-8CC0-E6C10671185E}" type="presParOf" srcId="{1D05B075-784D-430C-BCC0-E28C0EDB9DF2}" destId="{15DCB349-CDEB-495E-8A3F-15C5116873D7}" srcOrd="7" destOrd="0" presId="urn:microsoft.com/office/officeart/2005/8/layout/bProcess4"/>
    <dgm:cxn modelId="{6D95A427-D2C5-4A15-83C7-D5D58244452C}" type="presParOf" srcId="{1D05B075-784D-430C-BCC0-E28C0EDB9DF2}" destId="{54F34F1F-3078-432E-AA02-F68FD7A99CB2}" srcOrd="8" destOrd="0" presId="urn:microsoft.com/office/officeart/2005/8/layout/bProcess4"/>
    <dgm:cxn modelId="{9EE570D4-CE30-4FEB-B250-D4B0AD62C573}" type="presParOf" srcId="{54F34F1F-3078-432E-AA02-F68FD7A99CB2}" destId="{3D8E8EA3-8468-4720-A8B0-45FC5355B9AE}" srcOrd="0" destOrd="0" presId="urn:microsoft.com/office/officeart/2005/8/layout/bProcess4"/>
    <dgm:cxn modelId="{A4D1F7F6-1EC1-4825-8AB0-995FF845DF41}" type="presParOf" srcId="{54F34F1F-3078-432E-AA02-F68FD7A99CB2}" destId="{8F1A5969-508E-491B-8BFE-278BBCBE2228}" srcOrd="1" destOrd="0" presId="urn:microsoft.com/office/officeart/2005/8/layout/bProcess4"/>
    <dgm:cxn modelId="{28142875-B197-4587-A2CA-44961C6394F6}" type="presParOf" srcId="{1D05B075-784D-430C-BCC0-E28C0EDB9DF2}" destId="{98F537ED-BF4B-47C2-A74C-399DBE681B78}" srcOrd="9" destOrd="0" presId="urn:microsoft.com/office/officeart/2005/8/layout/bProcess4"/>
    <dgm:cxn modelId="{ED178A78-C36C-472E-BD58-148124D43F71}" type="presParOf" srcId="{1D05B075-784D-430C-BCC0-E28C0EDB9DF2}" destId="{DF365759-DC47-4E6A-A4DC-4D39C30449B3}" srcOrd="10" destOrd="0" presId="urn:microsoft.com/office/officeart/2005/8/layout/bProcess4"/>
    <dgm:cxn modelId="{DC958B04-A763-4BB0-9C5D-92A8D50D3DCC}" type="presParOf" srcId="{DF365759-DC47-4E6A-A4DC-4D39C30449B3}" destId="{E9F906FB-E93D-47D6-B252-959808C82484}" srcOrd="0" destOrd="0" presId="urn:microsoft.com/office/officeart/2005/8/layout/bProcess4"/>
    <dgm:cxn modelId="{8CF33F8D-4F63-42DF-BCAD-4DDB3953CC78}" type="presParOf" srcId="{DF365759-DC47-4E6A-A4DC-4D39C30449B3}" destId="{75ADF4C3-FC05-4258-9DEB-77040828E86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37345F-834A-46C8-BB45-38FA539A014F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14562AE2-18B5-4F0A-8DC3-2170A50D8060}">
      <dgm:prSet phldrT="[Texto]"/>
      <dgm:spPr/>
      <dgm:t>
        <a:bodyPr/>
        <a:lstStyle/>
        <a:p>
          <a:r>
            <a:rPr lang="es-MX" dirty="0" smtClean="0"/>
            <a:t>Estándares de gestión</a:t>
          </a:r>
          <a:endParaRPr lang="es-MX" dirty="0"/>
        </a:p>
      </dgm:t>
    </dgm:pt>
    <dgm:pt modelId="{0DB153E4-873D-4197-B4D1-11D052D31AF4}" type="parTrans" cxnId="{A45D934C-5118-43D5-8C98-38A218969843}">
      <dgm:prSet/>
      <dgm:spPr/>
      <dgm:t>
        <a:bodyPr/>
        <a:lstStyle/>
        <a:p>
          <a:endParaRPr lang="es-MX"/>
        </a:p>
      </dgm:t>
    </dgm:pt>
    <dgm:pt modelId="{411B17B3-C21A-4D35-B3AB-6B6F4F59F132}" type="sibTrans" cxnId="{A45D934C-5118-43D5-8C98-38A218969843}">
      <dgm:prSet/>
      <dgm:spPr/>
      <dgm:t>
        <a:bodyPr/>
        <a:lstStyle/>
        <a:p>
          <a:endParaRPr lang="es-MX"/>
        </a:p>
      </dgm:t>
    </dgm:pt>
    <dgm:pt modelId="{B7EA61A0-41CF-490F-BCEE-88457463E446}">
      <dgm:prSet phldrT="[Texto]"/>
      <dgm:spPr/>
      <dgm:t>
        <a:bodyPr/>
        <a:lstStyle/>
        <a:p>
          <a:r>
            <a:rPr lang="es-MX" dirty="0" smtClean="0"/>
            <a:t>Práctica docente</a:t>
          </a:r>
          <a:endParaRPr lang="es-MX" dirty="0"/>
        </a:p>
      </dgm:t>
    </dgm:pt>
    <dgm:pt modelId="{591DDAE0-79F2-42D2-83F1-04AE6735DFAA}" type="parTrans" cxnId="{D4676AED-4E47-4548-A4F4-F915DA5AFD7C}">
      <dgm:prSet/>
      <dgm:spPr/>
      <dgm:t>
        <a:bodyPr/>
        <a:lstStyle/>
        <a:p>
          <a:endParaRPr lang="es-MX"/>
        </a:p>
      </dgm:t>
    </dgm:pt>
    <dgm:pt modelId="{C266F9A3-7D2A-4D9C-AD4E-0554DC2077E4}" type="sibTrans" cxnId="{D4676AED-4E47-4548-A4F4-F915DA5AFD7C}">
      <dgm:prSet/>
      <dgm:spPr/>
      <dgm:t>
        <a:bodyPr/>
        <a:lstStyle/>
        <a:p>
          <a:endParaRPr lang="es-MX"/>
        </a:p>
      </dgm:t>
    </dgm:pt>
    <dgm:pt modelId="{52F856D7-8538-404D-B070-572EF4A0064C}">
      <dgm:prSet phldrT="[Texto]"/>
      <dgm:spPr/>
      <dgm:t>
        <a:bodyPr/>
        <a:lstStyle/>
        <a:p>
          <a:r>
            <a:rPr lang="es-MX" dirty="0" smtClean="0"/>
            <a:t>Participación social y de logro</a:t>
          </a:r>
          <a:endParaRPr lang="es-MX" dirty="0"/>
        </a:p>
      </dgm:t>
    </dgm:pt>
    <dgm:pt modelId="{22632B49-1250-4A58-8921-E62FC3020080}" type="parTrans" cxnId="{D43E8F94-8284-46EA-A428-96172DF9DE37}">
      <dgm:prSet/>
      <dgm:spPr/>
      <dgm:t>
        <a:bodyPr/>
        <a:lstStyle/>
        <a:p>
          <a:endParaRPr lang="es-MX"/>
        </a:p>
      </dgm:t>
    </dgm:pt>
    <dgm:pt modelId="{047ECD0E-AF60-4773-85CA-1BDAC4B76188}" type="sibTrans" cxnId="{D43E8F94-8284-46EA-A428-96172DF9DE37}">
      <dgm:prSet/>
      <dgm:spPr/>
      <dgm:t>
        <a:bodyPr/>
        <a:lstStyle/>
        <a:p>
          <a:endParaRPr lang="es-MX"/>
        </a:p>
      </dgm:t>
    </dgm:pt>
    <dgm:pt modelId="{5F0385D7-2B44-40DA-B90D-599A07929F7A}" type="pres">
      <dgm:prSet presAssocID="{9637345F-834A-46C8-BB45-38FA539A01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6988F22-C1EC-4F2F-B22B-79C81F87F6BC}" type="pres">
      <dgm:prSet presAssocID="{9637345F-834A-46C8-BB45-38FA539A014F}" presName="cycle" presStyleCnt="0"/>
      <dgm:spPr/>
      <dgm:t>
        <a:bodyPr/>
        <a:lstStyle/>
        <a:p>
          <a:endParaRPr lang="es-MX"/>
        </a:p>
      </dgm:t>
    </dgm:pt>
    <dgm:pt modelId="{5E6B7409-BAD2-40E4-B8C9-54B78B804C83}" type="pres">
      <dgm:prSet presAssocID="{14562AE2-18B5-4F0A-8DC3-2170A50D8060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D1A387-760D-4EAD-92E6-7E6EE994FAAE}" type="pres">
      <dgm:prSet presAssocID="{411B17B3-C21A-4D35-B3AB-6B6F4F59F132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B5214DA5-7D49-4B6F-A415-7F8CB591D3EF}" type="pres">
      <dgm:prSet presAssocID="{B7EA61A0-41CF-490F-BCEE-88457463E446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4C20D7-EF72-41B3-8EB2-ED04F292A308}" type="pres">
      <dgm:prSet presAssocID="{52F856D7-8538-404D-B070-572EF4A0064C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43E8F94-8284-46EA-A428-96172DF9DE37}" srcId="{9637345F-834A-46C8-BB45-38FA539A014F}" destId="{52F856D7-8538-404D-B070-572EF4A0064C}" srcOrd="2" destOrd="0" parTransId="{22632B49-1250-4A58-8921-E62FC3020080}" sibTransId="{047ECD0E-AF60-4773-85CA-1BDAC4B76188}"/>
    <dgm:cxn modelId="{D7DDB1EC-936A-4B7D-AD4E-B1A1254C083E}" type="presOf" srcId="{52F856D7-8538-404D-B070-572EF4A0064C}" destId="{1F4C20D7-EF72-41B3-8EB2-ED04F292A308}" srcOrd="0" destOrd="0" presId="urn:microsoft.com/office/officeart/2005/8/layout/cycle3"/>
    <dgm:cxn modelId="{31BDB109-76E0-445E-8897-37194C57A697}" type="presOf" srcId="{14562AE2-18B5-4F0A-8DC3-2170A50D8060}" destId="{5E6B7409-BAD2-40E4-B8C9-54B78B804C83}" srcOrd="0" destOrd="0" presId="urn:microsoft.com/office/officeart/2005/8/layout/cycle3"/>
    <dgm:cxn modelId="{A45D934C-5118-43D5-8C98-38A218969843}" srcId="{9637345F-834A-46C8-BB45-38FA539A014F}" destId="{14562AE2-18B5-4F0A-8DC3-2170A50D8060}" srcOrd="0" destOrd="0" parTransId="{0DB153E4-873D-4197-B4D1-11D052D31AF4}" sibTransId="{411B17B3-C21A-4D35-B3AB-6B6F4F59F132}"/>
    <dgm:cxn modelId="{2BBB9613-C729-4E2E-95C6-03C1A3F66D22}" type="presOf" srcId="{411B17B3-C21A-4D35-B3AB-6B6F4F59F132}" destId="{27D1A387-760D-4EAD-92E6-7E6EE994FAAE}" srcOrd="0" destOrd="0" presId="urn:microsoft.com/office/officeart/2005/8/layout/cycle3"/>
    <dgm:cxn modelId="{19E65C3A-0158-4A41-BCC5-BA4F7B402977}" type="presOf" srcId="{B7EA61A0-41CF-490F-BCEE-88457463E446}" destId="{B5214DA5-7D49-4B6F-A415-7F8CB591D3EF}" srcOrd="0" destOrd="0" presId="urn:microsoft.com/office/officeart/2005/8/layout/cycle3"/>
    <dgm:cxn modelId="{D804ED07-5E3F-4094-BF52-53947FE7CA17}" type="presOf" srcId="{9637345F-834A-46C8-BB45-38FA539A014F}" destId="{5F0385D7-2B44-40DA-B90D-599A07929F7A}" srcOrd="0" destOrd="0" presId="urn:microsoft.com/office/officeart/2005/8/layout/cycle3"/>
    <dgm:cxn modelId="{D4676AED-4E47-4548-A4F4-F915DA5AFD7C}" srcId="{9637345F-834A-46C8-BB45-38FA539A014F}" destId="{B7EA61A0-41CF-490F-BCEE-88457463E446}" srcOrd="1" destOrd="0" parTransId="{591DDAE0-79F2-42D2-83F1-04AE6735DFAA}" sibTransId="{C266F9A3-7D2A-4D9C-AD4E-0554DC2077E4}"/>
    <dgm:cxn modelId="{E310014E-080A-49CB-B5EE-0B430614DC63}" type="presParOf" srcId="{5F0385D7-2B44-40DA-B90D-599A07929F7A}" destId="{86988F22-C1EC-4F2F-B22B-79C81F87F6BC}" srcOrd="0" destOrd="0" presId="urn:microsoft.com/office/officeart/2005/8/layout/cycle3"/>
    <dgm:cxn modelId="{ED87D34A-230E-4994-A74B-BBAF24B9483F}" type="presParOf" srcId="{86988F22-C1EC-4F2F-B22B-79C81F87F6BC}" destId="{5E6B7409-BAD2-40E4-B8C9-54B78B804C83}" srcOrd="0" destOrd="0" presId="urn:microsoft.com/office/officeart/2005/8/layout/cycle3"/>
    <dgm:cxn modelId="{D6FC10E1-9826-440A-812F-42CA1DA7A42A}" type="presParOf" srcId="{86988F22-C1EC-4F2F-B22B-79C81F87F6BC}" destId="{27D1A387-760D-4EAD-92E6-7E6EE994FAAE}" srcOrd="1" destOrd="0" presId="urn:microsoft.com/office/officeart/2005/8/layout/cycle3"/>
    <dgm:cxn modelId="{018D7ABC-6EF0-4D2E-B8A8-7DA68926D658}" type="presParOf" srcId="{86988F22-C1EC-4F2F-B22B-79C81F87F6BC}" destId="{B5214DA5-7D49-4B6F-A415-7F8CB591D3EF}" srcOrd="2" destOrd="0" presId="urn:microsoft.com/office/officeart/2005/8/layout/cycle3"/>
    <dgm:cxn modelId="{63CDFE56-583A-4F44-97B5-6796011C1D92}" type="presParOf" srcId="{86988F22-C1EC-4F2F-B22B-79C81F87F6BC}" destId="{1F4C20D7-EF72-41B3-8EB2-ED04F292A308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5424A-978E-41B0-8407-8066DFF7CB6F}">
      <dsp:nvSpPr>
        <dsp:cNvPr id="0" name=""/>
        <dsp:cNvSpPr/>
      </dsp:nvSpPr>
      <dsp:spPr>
        <a:xfrm>
          <a:off x="3086824" y="1892215"/>
          <a:ext cx="2405087" cy="208049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Movimiento de escuelas eficaces</a:t>
          </a:r>
          <a:endParaRPr lang="es-MX" sz="1700" kern="1200"/>
        </a:p>
      </dsp:txBody>
      <dsp:txXfrm>
        <a:off x="3485381" y="2236983"/>
        <a:ext cx="1607973" cy="1390962"/>
      </dsp:txXfrm>
    </dsp:sp>
    <dsp:sp modelId="{7952CE15-D084-4367-BC47-532505D84DAC}">
      <dsp:nvSpPr>
        <dsp:cNvPr id="0" name=""/>
        <dsp:cNvSpPr/>
      </dsp:nvSpPr>
      <dsp:spPr>
        <a:xfrm>
          <a:off x="4592871" y="896837"/>
          <a:ext cx="907432" cy="7818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28142-7DBF-40BB-BB29-6FE2BD3390DE}">
      <dsp:nvSpPr>
        <dsp:cNvPr id="0" name=""/>
        <dsp:cNvSpPr/>
      </dsp:nvSpPr>
      <dsp:spPr>
        <a:xfrm>
          <a:off x="3308367" y="0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Progreso para todos</a:t>
          </a:r>
          <a:endParaRPr lang="es-MX" sz="1700" kern="1200"/>
        </a:p>
      </dsp:txBody>
      <dsp:txXfrm>
        <a:off x="3634996" y="282572"/>
        <a:ext cx="1317694" cy="1139961"/>
      </dsp:txXfrm>
    </dsp:sp>
    <dsp:sp modelId="{8AF60A49-CE60-4ACD-81EE-DA445895BACC}">
      <dsp:nvSpPr>
        <dsp:cNvPr id="0" name=""/>
        <dsp:cNvSpPr/>
      </dsp:nvSpPr>
      <dsp:spPr>
        <a:xfrm>
          <a:off x="5651915" y="2358523"/>
          <a:ext cx="907432" cy="7818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996F26-CFD8-4CB6-9CCC-C8BA79E35154}">
      <dsp:nvSpPr>
        <dsp:cNvPr id="0" name=""/>
        <dsp:cNvSpPr/>
      </dsp:nvSpPr>
      <dsp:spPr>
        <a:xfrm>
          <a:off x="5115959" y="1048754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Máximo nivel posible</a:t>
          </a:r>
          <a:endParaRPr lang="es-MX" sz="1700" kern="1200"/>
        </a:p>
      </dsp:txBody>
      <dsp:txXfrm>
        <a:off x="5442588" y="1331326"/>
        <a:ext cx="1317694" cy="1139961"/>
      </dsp:txXfrm>
    </dsp:sp>
    <dsp:sp modelId="{54A837EB-3E05-4A4D-9A36-FC95FC770823}">
      <dsp:nvSpPr>
        <dsp:cNvPr id="0" name=""/>
        <dsp:cNvSpPr/>
      </dsp:nvSpPr>
      <dsp:spPr>
        <a:xfrm>
          <a:off x="4916235" y="4008492"/>
          <a:ext cx="907432" cy="7818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4098B-4BC2-4082-9B91-496A591D7FB9}">
      <dsp:nvSpPr>
        <dsp:cNvPr id="0" name=""/>
        <dsp:cNvSpPr/>
      </dsp:nvSpPr>
      <dsp:spPr>
        <a:xfrm>
          <a:off x="5115959" y="3110482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Mayor conocimiento y desarrollo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del alumno.</a:t>
          </a:r>
          <a:endParaRPr lang="es-MX" sz="1700" kern="1200"/>
        </a:p>
      </dsp:txBody>
      <dsp:txXfrm>
        <a:off x="5442588" y="3393054"/>
        <a:ext cx="1317694" cy="1139961"/>
      </dsp:txXfrm>
    </dsp:sp>
    <dsp:sp modelId="{E287BD36-DA4C-43C3-9B9D-B95953F300BA}">
      <dsp:nvSpPr>
        <dsp:cNvPr id="0" name=""/>
        <dsp:cNvSpPr/>
      </dsp:nvSpPr>
      <dsp:spPr>
        <a:xfrm>
          <a:off x="3091300" y="4179765"/>
          <a:ext cx="907432" cy="7818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E806D-113E-4152-AD2E-0B32A9743DCA}">
      <dsp:nvSpPr>
        <dsp:cNvPr id="0" name=""/>
        <dsp:cNvSpPr/>
      </dsp:nvSpPr>
      <dsp:spPr>
        <a:xfrm>
          <a:off x="3308367" y="4160409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Mejora continua</a:t>
          </a:r>
          <a:endParaRPr lang="es-MX" sz="1700" kern="1200"/>
        </a:p>
      </dsp:txBody>
      <dsp:txXfrm>
        <a:off x="3634996" y="4442981"/>
        <a:ext cx="1317694" cy="1139961"/>
      </dsp:txXfrm>
    </dsp:sp>
    <dsp:sp modelId="{F8691768-5326-4621-BBAF-C53F7F7A819D}">
      <dsp:nvSpPr>
        <dsp:cNvPr id="0" name=""/>
        <dsp:cNvSpPr/>
      </dsp:nvSpPr>
      <dsp:spPr>
        <a:xfrm>
          <a:off x="2014912" y="2718666"/>
          <a:ext cx="907432" cy="781873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F0D5-0FE7-4E2B-AFAB-5775CDED4B46}">
      <dsp:nvSpPr>
        <dsp:cNvPr id="0" name=""/>
        <dsp:cNvSpPr/>
      </dsp:nvSpPr>
      <dsp:spPr>
        <a:xfrm>
          <a:off x="1492383" y="3111655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Liderazgo instructivo</a:t>
          </a:r>
          <a:endParaRPr lang="es-MX" sz="1700" kern="1200"/>
        </a:p>
      </dsp:txBody>
      <dsp:txXfrm>
        <a:off x="1819012" y="3394227"/>
        <a:ext cx="1317694" cy="1139961"/>
      </dsp:txXfrm>
    </dsp:sp>
    <dsp:sp modelId="{7E031DAC-B5B4-4AA8-97FC-4CDD2E8CEDBD}">
      <dsp:nvSpPr>
        <dsp:cNvPr id="0" name=""/>
        <dsp:cNvSpPr/>
      </dsp:nvSpPr>
      <dsp:spPr>
        <a:xfrm>
          <a:off x="1492383" y="1046407"/>
          <a:ext cx="1970952" cy="1705105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smtClean="0"/>
            <a:t>Implicación y colaboración de los padres</a:t>
          </a:r>
          <a:endParaRPr lang="es-MX" sz="1700" kern="1200"/>
        </a:p>
      </dsp:txBody>
      <dsp:txXfrm>
        <a:off x="1819012" y="1328979"/>
        <a:ext cx="1317694" cy="11399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4CBA5-1103-4B3B-8C94-591D964AFE40}">
      <dsp:nvSpPr>
        <dsp:cNvPr id="0" name=""/>
        <dsp:cNvSpPr/>
      </dsp:nvSpPr>
      <dsp:spPr>
        <a:xfrm>
          <a:off x="2665491" y="1967722"/>
          <a:ext cx="1509777" cy="1509777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El modelo de mejora escolar</a:t>
          </a:r>
          <a:endParaRPr lang="es-MX" sz="1900" kern="1200" dirty="0"/>
        </a:p>
      </dsp:txBody>
      <dsp:txXfrm>
        <a:off x="2886593" y="2188824"/>
        <a:ext cx="1067573" cy="1067573"/>
      </dsp:txXfrm>
    </dsp:sp>
    <dsp:sp modelId="{C08BE285-7899-496C-8943-7FB915855B00}">
      <dsp:nvSpPr>
        <dsp:cNvPr id="0" name=""/>
        <dsp:cNvSpPr/>
      </dsp:nvSpPr>
      <dsp:spPr>
        <a:xfrm rot="16200000">
          <a:off x="3193166" y="1720645"/>
          <a:ext cx="45442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454427" y="198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409019" y="1729148"/>
        <a:ext cx="22721" cy="22721"/>
      </dsp:txXfrm>
    </dsp:sp>
    <dsp:sp modelId="{03293628-6B5F-4127-8877-1EC6EF763333}">
      <dsp:nvSpPr>
        <dsp:cNvPr id="0" name=""/>
        <dsp:cNvSpPr/>
      </dsp:nvSpPr>
      <dsp:spPr>
        <a:xfrm>
          <a:off x="2665491" y="3518"/>
          <a:ext cx="1509777" cy="150977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Dirigido a cambiar las condiciones de aprendizaje</a:t>
          </a:r>
          <a:endParaRPr lang="es-MX" sz="1300" kern="1200" dirty="0"/>
        </a:p>
      </dsp:txBody>
      <dsp:txXfrm>
        <a:off x="2886593" y="224620"/>
        <a:ext cx="1067573" cy="1067573"/>
      </dsp:txXfrm>
    </dsp:sp>
    <dsp:sp modelId="{299EE430-D8E7-45C1-8124-421744965ED5}">
      <dsp:nvSpPr>
        <dsp:cNvPr id="0" name=""/>
        <dsp:cNvSpPr/>
      </dsp:nvSpPr>
      <dsp:spPr>
        <a:xfrm>
          <a:off x="4175268" y="2702748"/>
          <a:ext cx="45442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454427" y="198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4391121" y="2711250"/>
        <a:ext cx="22721" cy="22721"/>
      </dsp:txXfrm>
    </dsp:sp>
    <dsp:sp modelId="{1C684908-5D89-473C-B182-F06E5580EDD5}">
      <dsp:nvSpPr>
        <dsp:cNvPr id="0" name=""/>
        <dsp:cNvSpPr/>
      </dsp:nvSpPr>
      <dsp:spPr>
        <a:xfrm>
          <a:off x="4629696" y="1967722"/>
          <a:ext cx="1509777" cy="150977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Atención en el aprendizaje y la enseñanza</a:t>
          </a:r>
          <a:endParaRPr lang="es-MX" sz="1300" kern="1200" dirty="0"/>
        </a:p>
      </dsp:txBody>
      <dsp:txXfrm>
        <a:off x="4850798" y="2188824"/>
        <a:ext cx="1067573" cy="1067573"/>
      </dsp:txXfrm>
    </dsp:sp>
    <dsp:sp modelId="{7A2D2BAA-DF97-46E2-A9B5-1A9B9F7F825C}">
      <dsp:nvSpPr>
        <dsp:cNvPr id="0" name=""/>
        <dsp:cNvSpPr/>
      </dsp:nvSpPr>
      <dsp:spPr>
        <a:xfrm rot="5400000">
          <a:off x="3193166" y="3684850"/>
          <a:ext cx="45442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454427" y="198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3409019" y="3693353"/>
        <a:ext cx="22721" cy="22721"/>
      </dsp:txXfrm>
    </dsp:sp>
    <dsp:sp modelId="{C5A86600-69F3-4695-A5F0-4B0E9CFAB634}">
      <dsp:nvSpPr>
        <dsp:cNvPr id="0" name=""/>
        <dsp:cNvSpPr/>
      </dsp:nvSpPr>
      <dsp:spPr>
        <a:xfrm>
          <a:off x="2665491" y="3931927"/>
          <a:ext cx="1509777" cy="150977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41484"/>
                <a:satOff val="-8409"/>
                <a:lumOff val="46251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Supervisa y evalúa su proceso, progreso, logro y desarrollo</a:t>
          </a:r>
          <a:endParaRPr lang="es-MX" sz="1300" kern="1200"/>
        </a:p>
      </dsp:txBody>
      <dsp:txXfrm>
        <a:off x="2886593" y="4153029"/>
        <a:ext cx="1067573" cy="1067573"/>
      </dsp:txXfrm>
    </dsp:sp>
    <dsp:sp modelId="{D04EC370-3A7C-44A3-97EE-E142DE8F6B7F}">
      <dsp:nvSpPr>
        <dsp:cNvPr id="0" name=""/>
        <dsp:cNvSpPr/>
      </dsp:nvSpPr>
      <dsp:spPr>
        <a:xfrm rot="10800000">
          <a:off x="2211063" y="2702748"/>
          <a:ext cx="454427" cy="39726"/>
        </a:xfrm>
        <a:custGeom>
          <a:avLst/>
          <a:gdLst/>
          <a:ahLst/>
          <a:cxnLst/>
          <a:rect l="0" t="0" r="0" b="0"/>
          <a:pathLst>
            <a:path>
              <a:moveTo>
                <a:pt x="0" y="19863"/>
              </a:moveTo>
              <a:lnTo>
                <a:pt x="454427" y="19863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10800000">
        <a:off x="2426916" y="2711250"/>
        <a:ext cx="22721" cy="22721"/>
      </dsp:txXfrm>
    </dsp:sp>
    <dsp:sp modelId="{39D0D0C6-1D3E-4E81-8663-957222278003}">
      <dsp:nvSpPr>
        <dsp:cNvPr id="0" name=""/>
        <dsp:cNvSpPr/>
      </dsp:nvSpPr>
      <dsp:spPr>
        <a:xfrm>
          <a:off x="701286" y="1967722"/>
          <a:ext cx="1509777" cy="1509777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0742"/>
                <a:satOff val="-4204"/>
                <a:lumOff val="2312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Cuenta con estrategias para alcanzar sus objetivos</a:t>
          </a:r>
          <a:endParaRPr lang="es-MX" sz="1300" kern="1200" dirty="0"/>
        </a:p>
      </dsp:txBody>
      <dsp:txXfrm>
        <a:off x="922388" y="2188824"/>
        <a:ext cx="1067573" cy="1067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C34CD-3354-4E58-9B6A-EF9F0F026316}">
      <dsp:nvSpPr>
        <dsp:cNvPr id="0" name=""/>
        <dsp:cNvSpPr/>
      </dsp:nvSpPr>
      <dsp:spPr>
        <a:xfrm>
          <a:off x="2515436" y="1437566"/>
          <a:ext cx="3332398" cy="333239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smtClean="0"/>
            <a:t>enfoque de calidad total</a:t>
          </a:r>
          <a:endParaRPr lang="es-MX" sz="4200" kern="1200"/>
        </a:p>
      </dsp:txBody>
      <dsp:txXfrm>
        <a:off x="3003454" y="1925584"/>
        <a:ext cx="2356362" cy="2356362"/>
      </dsp:txXfrm>
    </dsp:sp>
    <dsp:sp modelId="{CCDFA5F7-0615-41FA-A2C1-72A1DCF9BA2C}">
      <dsp:nvSpPr>
        <dsp:cNvPr id="0" name=""/>
        <dsp:cNvSpPr/>
      </dsp:nvSpPr>
      <dsp:spPr>
        <a:xfrm>
          <a:off x="3348536" y="102812"/>
          <a:ext cx="1666199" cy="1666199"/>
        </a:xfrm>
        <a:prstGeom prst="ellipse">
          <a:avLst/>
        </a:prstGeom>
        <a:solidFill>
          <a:schemeClr val="accent4">
            <a:alpha val="50000"/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Ciclo de Deming cuatro fases: planificar, ejecutar, controlar y analizar</a:t>
          </a:r>
          <a:endParaRPr lang="es-MX" sz="1200" kern="1200" dirty="0"/>
        </a:p>
      </dsp:txBody>
      <dsp:txXfrm>
        <a:off x="3592545" y="346821"/>
        <a:ext cx="1178181" cy="1178181"/>
      </dsp:txXfrm>
    </dsp:sp>
    <dsp:sp modelId="{1A15C073-A354-40FC-A7F2-60EC9B2F6D5D}">
      <dsp:nvSpPr>
        <dsp:cNvPr id="0" name=""/>
        <dsp:cNvSpPr/>
      </dsp:nvSpPr>
      <dsp:spPr>
        <a:xfrm>
          <a:off x="5410287" y="1600762"/>
          <a:ext cx="1666199" cy="1666199"/>
        </a:xfrm>
        <a:prstGeom prst="ellipse">
          <a:avLst/>
        </a:prstGeom>
        <a:solidFill>
          <a:schemeClr val="accent4">
            <a:alpha val="50000"/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Satisfacción de las necesidades y las expectativas</a:t>
          </a:r>
          <a:endParaRPr lang="es-MX" sz="1200" kern="1200"/>
        </a:p>
      </dsp:txBody>
      <dsp:txXfrm>
        <a:off x="5654296" y="1844771"/>
        <a:ext cx="1178181" cy="1178181"/>
      </dsp:txXfrm>
    </dsp:sp>
    <dsp:sp modelId="{2879850D-096E-4066-8F0C-3E91DBD52E43}">
      <dsp:nvSpPr>
        <dsp:cNvPr id="0" name=""/>
        <dsp:cNvSpPr/>
      </dsp:nvSpPr>
      <dsp:spPr>
        <a:xfrm>
          <a:off x="4622768" y="4024495"/>
          <a:ext cx="1666199" cy="1666199"/>
        </a:xfrm>
        <a:prstGeom prst="ellipse">
          <a:avLst/>
        </a:prstGeom>
        <a:solidFill>
          <a:schemeClr val="accent4">
            <a:alpha val="50000"/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Centrada en los beneficiarios</a:t>
          </a:r>
          <a:endParaRPr lang="es-MX" sz="1200" kern="1200"/>
        </a:p>
      </dsp:txBody>
      <dsp:txXfrm>
        <a:off x="4866777" y="4268504"/>
        <a:ext cx="1178181" cy="1178181"/>
      </dsp:txXfrm>
    </dsp:sp>
    <dsp:sp modelId="{4CF52621-EE90-4FBD-9D10-FFFEDEB03087}">
      <dsp:nvSpPr>
        <dsp:cNvPr id="0" name=""/>
        <dsp:cNvSpPr/>
      </dsp:nvSpPr>
      <dsp:spPr>
        <a:xfrm>
          <a:off x="2074304" y="4024495"/>
          <a:ext cx="1666199" cy="1666199"/>
        </a:xfrm>
        <a:prstGeom prst="ellipse">
          <a:avLst/>
        </a:prstGeom>
        <a:solidFill>
          <a:schemeClr val="accent4">
            <a:alpha val="50000"/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Participación.</a:t>
          </a:r>
          <a:endParaRPr lang="es-MX" sz="1200" kern="1200"/>
        </a:p>
      </dsp:txBody>
      <dsp:txXfrm>
        <a:off x="2318313" y="4268504"/>
        <a:ext cx="1178181" cy="1178181"/>
      </dsp:txXfrm>
    </dsp:sp>
    <dsp:sp modelId="{5F17C953-DD6A-4549-9155-F9EB85D544CB}">
      <dsp:nvSpPr>
        <dsp:cNvPr id="0" name=""/>
        <dsp:cNvSpPr/>
      </dsp:nvSpPr>
      <dsp:spPr>
        <a:xfrm>
          <a:off x="1286785" y="1600762"/>
          <a:ext cx="1666199" cy="1666199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Aprovechamiento máximo de los recursos.</a:t>
          </a:r>
          <a:endParaRPr lang="es-MX" sz="1200" kern="1200"/>
        </a:p>
      </dsp:txBody>
      <dsp:txXfrm>
        <a:off x="1530794" y="1844771"/>
        <a:ext cx="1178181" cy="1178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9A15C-20F7-45EB-8FAC-DA2E410A76DB}">
      <dsp:nvSpPr>
        <dsp:cNvPr id="0" name=""/>
        <dsp:cNvSpPr/>
      </dsp:nvSpPr>
      <dsp:spPr>
        <a:xfrm>
          <a:off x="3276605" y="1675450"/>
          <a:ext cx="1738052" cy="244260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/>
            <a:t>Gestión o administración basada en la escuela</a:t>
          </a:r>
          <a:endParaRPr lang="es-MX" sz="2000" kern="1200"/>
        </a:p>
      </dsp:txBody>
      <dsp:txXfrm>
        <a:off x="3361450" y="1760295"/>
        <a:ext cx="1568362" cy="2272916"/>
      </dsp:txXfrm>
    </dsp:sp>
    <dsp:sp modelId="{76939346-7ECB-469D-8C61-300285E85D13}">
      <dsp:nvSpPr>
        <dsp:cNvPr id="0" name=""/>
        <dsp:cNvSpPr/>
      </dsp:nvSpPr>
      <dsp:spPr>
        <a:xfrm rot="16200000">
          <a:off x="4008416" y="1538234"/>
          <a:ext cx="274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3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53EBD-0256-4EF1-8945-A2700D64ECDE}">
      <dsp:nvSpPr>
        <dsp:cNvPr id="0" name=""/>
        <dsp:cNvSpPr/>
      </dsp:nvSpPr>
      <dsp:spPr>
        <a:xfrm>
          <a:off x="3563384" y="-235527"/>
          <a:ext cx="1164494" cy="16365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smtClean="0"/>
            <a:t>Financiero, administración de los recursos humanos y curriculares.</a:t>
          </a:r>
          <a:endParaRPr lang="es-MX" sz="1400" kern="1200"/>
        </a:p>
      </dsp:txBody>
      <dsp:txXfrm>
        <a:off x="3620230" y="-178681"/>
        <a:ext cx="1050802" cy="1522854"/>
      </dsp:txXfrm>
    </dsp:sp>
    <dsp:sp modelId="{EF575F7A-F127-4B4F-B5E3-3C8783BB3428}">
      <dsp:nvSpPr>
        <dsp:cNvPr id="0" name=""/>
        <dsp:cNvSpPr/>
      </dsp:nvSpPr>
      <dsp:spPr>
        <a:xfrm>
          <a:off x="5014658" y="2896753"/>
          <a:ext cx="862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734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E7FB9-6429-4550-BB6B-1A364194E6AF}">
      <dsp:nvSpPr>
        <dsp:cNvPr id="0" name=""/>
        <dsp:cNvSpPr/>
      </dsp:nvSpPr>
      <dsp:spPr>
        <a:xfrm>
          <a:off x="5877392" y="2078480"/>
          <a:ext cx="1164494" cy="16365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Introducción de innovaciones</a:t>
          </a:r>
          <a:endParaRPr lang="es-MX" sz="1600" kern="1200"/>
        </a:p>
      </dsp:txBody>
      <dsp:txXfrm>
        <a:off x="5934238" y="2135326"/>
        <a:ext cx="1050802" cy="1522854"/>
      </dsp:txXfrm>
    </dsp:sp>
    <dsp:sp modelId="{59D5BAF0-6E0B-4302-BCF1-5F307194C688}">
      <dsp:nvSpPr>
        <dsp:cNvPr id="0" name=""/>
        <dsp:cNvSpPr/>
      </dsp:nvSpPr>
      <dsp:spPr>
        <a:xfrm rot="5400000">
          <a:off x="4008416" y="4255272"/>
          <a:ext cx="2744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4431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80B8-8DC4-4B0F-ACF4-FCBCE7D2DE97}">
      <dsp:nvSpPr>
        <dsp:cNvPr id="0" name=""/>
        <dsp:cNvSpPr/>
      </dsp:nvSpPr>
      <dsp:spPr>
        <a:xfrm>
          <a:off x="3563384" y="4392488"/>
          <a:ext cx="1164494" cy="16365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Favorecer el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desarrollo de capacidades</a:t>
          </a:r>
          <a:endParaRPr lang="es-MX" sz="1600" kern="1200"/>
        </a:p>
      </dsp:txBody>
      <dsp:txXfrm>
        <a:off x="3620230" y="4449334"/>
        <a:ext cx="1050802" cy="1522854"/>
      </dsp:txXfrm>
    </dsp:sp>
    <dsp:sp modelId="{F1D6F269-9163-4225-9CC9-BD7590403D80}">
      <dsp:nvSpPr>
        <dsp:cNvPr id="0" name=""/>
        <dsp:cNvSpPr/>
      </dsp:nvSpPr>
      <dsp:spPr>
        <a:xfrm rot="10800000">
          <a:off x="2413871" y="2896753"/>
          <a:ext cx="8627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62734" y="0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91185-4471-488E-B537-56542EF53B5C}">
      <dsp:nvSpPr>
        <dsp:cNvPr id="0" name=""/>
        <dsp:cNvSpPr/>
      </dsp:nvSpPr>
      <dsp:spPr>
        <a:xfrm>
          <a:off x="1249376" y="2078480"/>
          <a:ext cx="1164494" cy="163654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smtClean="0"/>
            <a:t>Favorecer el flujo de información, la colaboración y el intercambio de modelos de enseñanza</a:t>
          </a:r>
          <a:endParaRPr lang="es-MX" sz="1200" kern="1200"/>
        </a:p>
      </dsp:txBody>
      <dsp:txXfrm>
        <a:off x="1306222" y="2135326"/>
        <a:ext cx="1050802" cy="15228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153C5-0FB3-419C-90E7-13FD0FFB05B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Eficacia escolar</a:t>
          </a:r>
          <a:endParaRPr lang="es-MX" sz="2700" kern="1200" dirty="0"/>
        </a:p>
      </dsp:txBody>
      <dsp:txXfrm>
        <a:off x="744" y="145603"/>
        <a:ext cx="2902148" cy="1741289"/>
      </dsp:txXfrm>
    </dsp:sp>
    <dsp:sp modelId="{8A9FBD9D-C9B2-42E5-93D3-64248789D8B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Mejora de la escuela</a:t>
          </a:r>
          <a:endParaRPr lang="es-MX" sz="2700" kern="1200" dirty="0"/>
        </a:p>
      </dsp:txBody>
      <dsp:txXfrm>
        <a:off x="3193107" y="145603"/>
        <a:ext cx="2902148" cy="1741289"/>
      </dsp:txXfrm>
    </dsp:sp>
    <dsp:sp modelId="{13F7B8F0-EF98-4902-8D8A-5F90918D166A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Movimiento de transformación de la escuela por la eficacia y mejora</a:t>
          </a:r>
          <a:endParaRPr lang="es-MX" sz="2700" kern="1200" dirty="0"/>
        </a:p>
      </dsp:txBody>
      <dsp:txXfrm>
        <a:off x="1596925" y="2177107"/>
        <a:ext cx="2902148" cy="174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0F7F1-7CD5-4642-A248-219F97144C7D}">
      <dsp:nvSpPr>
        <dsp:cNvPr id="0" name=""/>
        <dsp:cNvSpPr/>
      </dsp:nvSpPr>
      <dsp:spPr>
        <a:xfrm rot="5395431">
          <a:off x="527972" y="990083"/>
          <a:ext cx="1543190" cy="186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B4D749-08DF-485A-B848-EC47F2DC2CB2}">
      <dsp:nvSpPr>
        <dsp:cNvPr id="0" name=""/>
        <dsp:cNvSpPr/>
      </dsp:nvSpPr>
      <dsp:spPr>
        <a:xfrm>
          <a:off x="878544" y="0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Proyecto de cooperación mixto México-España</a:t>
          </a:r>
          <a:endParaRPr lang="es-MX" sz="1500" kern="1200" dirty="0"/>
        </a:p>
      </dsp:txBody>
      <dsp:txXfrm>
        <a:off x="914951" y="36407"/>
        <a:ext cx="1998873" cy="1170198"/>
      </dsp:txXfrm>
    </dsp:sp>
    <dsp:sp modelId="{14EEBFDE-53D1-4789-BFAC-5E54CDC0B72F}">
      <dsp:nvSpPr>
        <dsp:cNvPr id="0" name=""/>
        <dsp:cNvSpPr/>
      </dsp:nvSpPr>
      <dsp:spPr>
        <a:xfrm rot="5400000">
          <a:off x="529370" y="2544221"/>
          <a:ext cx="1542445" cy="18645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FC689B-9B36-41D4-AF13-D5031754D18E}">
      <dsp:nvSpPr>
        <dsp:cNvPr id="0" name=""/>
        <dsp:cNvSpPr/>
      </dsp:nvSpPr>
      <dsp:spPr>
        <a:xfrm>
          <a:off x="880595" y="1554509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la gestión en la escuela primaria</a:t>
          </a:r>
          <a:endParaRPr lang="es-MX" sz="1500" kern="1200" dirty="0"/>
        </a:p>
      </dsp:txBody>
      <dsp:txXfrm>
        <a:off x="917002" y="1590916"/>
        <a:ext cx="1998873" cy="1170198"/>
      </dsp:txXfrm>
    </dsp:sp>
    <dsp:sp modelId="{54D6AAD3-392E-468C-B451-F8BE14C1A207}">
      <dsp:nvSpPr>
        <dsp:cNvPr id="0" name=""/>
        <dsp:cNvSpPr/>
      </dsp:nvSpPr>
      <dsp:spPr>
        <a:xfrm>
          <a:off x="1306253" y="3321104"/>
          <a:ext cx="2744024" cy="18645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1CF059-A4BF-4F63-A6DB-9F658858B620}">
      <dsp:nvSpPr>
        <dsp:cNvPr id="0" name=""/>
        <dsp:cNvSpPr/>
      </dsp:nvSpPr>
      <dsp:spPr>
        <a:xfrm>
          <a:off x="880595" y="3108275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herramienta de planeación</a:t>
          </a:r>
          <a:endParaRPr lang="es-MX" sz="1500" kern="1200" dirty="0"/>
        </a:p>
      </dsp:txBody>
      <dsp:txXfrm>
        <a:off x="917002" y="3144682"/>
        <a:ext cx="1998873" cy="1170198"/>
      </dsp:txXfrm>
    </dsp:sp>
    <dsp:sp modelId="{15DCB349-CDEB-495E-8A3F-15C5116873D7}">
      <dsp:nvSpPr>
        <dsp:cNvPr id="0" name=""/>
        <dsp:cNvSpPr/>
      </dsp:nvSpPr>
      <dsp:spPr>
        <a:xfrm rot="16200000">
          <a:off x="3284715" y="2544221"/>
          <a:ext cx="1542445" cy="18645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DB8484-73F0-4661-81AE-A0E21AAB4320}">
      <dsp:nvSpPr>
        <dsp:cNvPr id="0" name=""/>
        <dsp:cNvSpPr/>
      </dsp:nvSpPr>
      <dsp:spPr>
        <a:xfrm>
          <a:off x="3635940" y="3108275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Proyecto Escolar orientado a resolver problemas </a:t>
          </a:r>
          <a:endParaRPr lang="es-MX" sz="1500" kern="1200" dirty="0"/>
        </a:p>
      </dsp:txBody>
      <dsp:txXfrm>
        <a:off x="3672347" y="3144682"/>
        <a:ext cx="1998873" cy="1170198"/>
      </dsp:txXfrm>
    </dsp:sp>
    <dsp:sp modelId="{98F537ED-BF4B-47C2-A74C-399DBE681B78}">
      <dsp:nvSpPr>
        <dsp:cNvPr id="0" name=""/>
        <dsp:cNvSpPr/>
      </dsp:nvSpPr>
      <dsp:spPr>
        <a:xfrm rot="16200000">
          <a:off x="3284715" y="990455"/>
          <a:ext cx="1542445" cy="18645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1A5969-508E-491B-8BFE-278BBCBE2228}">
      <dsp:nvSpPr>
        <dsp:cNvPr id="0" name=""/>
        <dsp:cNvSpPr/>
      </dsp:nvSpPr>
      <dsp:spPr>
        <a:xfrm>
          <a:off x="3635940" y="1554509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conversaciones sobre nuevos temas</a:t>
          </a:r>
          <a:endParaRPr lang="es-MX" sz="1500" kern="1200" dirty="0"/>
        </a:p>
      </dsp:txBody>
      <dsp:txXfrm>
        <a:off x="3672347" y="1590916"/>
        <a:ext cx="1998873" cy="1170198"/>
      </dsp:txXfrm>
    </dsp:sp>
    <dsp:sp modelId="{75ADF4C3-FC05-4258-9DEB-77040828E867}">
      <dsp:nvSpPr>
        <dsp:cNvPr id="0" name=""/>
        <dsp:cNvSpPr/>
      </dsp:nvSpPr>
      <dsp:spPr>
        <a:xfrm>
          <a:off x="3635940" y="743"/>
          <a:ext cx="2071687" cy="1243012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trabajo colegiado, el liderazgo y la participación de los padres de familia en el centro escolar</a:t>
          </a:r>
          <a:endParaRPr lang="es-MX" sz="1500" kern="1200" dirty="0"/>
        </a:p>
      </dsp:txBody>
      <dsp:txXfrm>
        <a:off x="3672347" y="37150"/>
        <a:ext cx="1998873" cy="1170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1A387-760D-4EAD-92E6-7E6EE994FAAE}">
      <dsp:nvSpPr>
        <dsp:cNvPr id="0" name=""/>
        <dsp:cNvSpPr/>
      </dsp:nvSpPr>
      <dsp:spPr>
        <a:xfrm>
          <a:off x="1025824" y="-216056"/>
          <a:ext cx="4044351" cy="4044351"/>
        </a:xfrm>
        <a:prstGeom prst="circularArrow">
          <a:avLst>
            <a:gd name="adj1" fmla="val 5689"/>
            <a:gd name="adj2" fmla="val 340510"/>
            <a:gd name="adj3" fmla="val 12471172"/>
            <a:gd name="adj4" fmla="val 18234576"/>
            <a:gd name="adj5" fmla="val 5908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B7409-BAD2-40E4-B8C9-54B78B804C83}">
      <dsp:nvSpPr>
        <dsp:cNvPr id="0" name=""/>
        <dsp:cNvSpPr/>
      </dsp:nvSpPr>
      <dsp:spPr>
        <a:xfrm>
          <a:off x="1640085" y="575"/>
          <a:ext cx="2815828" cy="14079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Estándares de gestión</a:t>
          </a:r>
          <a:endParaRPr lang="es-MX" sz="2900" kern="1200" dirty="0"/>
        </a:p>
      </dsp:txBody>
      <dsp:txXfrm>
        <a:off x="1708814" y="69304"/>
        <a:ext cx="2678370" cy="1270456"/>
      </dsp:txXfrm>
    </dsp:sp>
    <dsp:sp modelId="{B5214DA5-7D49-4B6F-A415-7F8CB591D3EF}">
      <dsp:nvSpPr>
        <dsp:cNvPr id="0" name=""/>
        <dsp:cNvSpPr/>
      </dsp:nvSpPr>
      <dsp:spPr>
        <a:xfrm>
          <a:off x="3172913" y="2655510"/>
          <a:ext cx="2815828" cy="140791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Práctica docente</a:t>
          </a:r>
          <a:endParaRPr lang="es-MX" sz="2900" kern="1200" dirty="0"/>
        </a:p>
      </dsp:txBody>
      <dsp:txXfrm>
        <a:off x="3241642" y="2724239"/>
        <a:ext cx="2678370" cy="1270456"/>
      </dsp:txXfrm>
    </dsp:sp>
    <dsp:sp modelId="{1F4C20D7-EF72-41B3-8EB2-ED04F292A308}">
      <dsp:nvSpPr>
        <dsp:cNvPr id="0" name=""/>
        <dsp:cNvSpPr/>
      </dsp:nvSpPr>
      <dsp:spPr>
        <a:xfrm>
          <a:off x="107258" y="2655510"/>
          <a:ext cx="2815828" cy="140791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Participación social y de logro</a:t>
          </a:r>
          <a:endParaRPr lang="es-MX" sz="2900" kern="1200" dirty="0"/>
        </a:p>
      </dsp:txBody>
      <dsp:txXfrm>
        <a:off x="175987" y="2724239"/>
        <a:ext cx="2678370" cy="1270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26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08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91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013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09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96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848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71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57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4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929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39EE-9A0A-452C-882C-1ED9414B0BEF}" type="datetimeFigureOut">
              <a:rPr lang="es-MX" smtClean="0"/>
              <a:t>09/09/2015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275D-0135-415E-92CB-41B6B243AF8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98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6319"/>
            <a:ext cx="3419872" cy="34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3568" y="766738"/>
            <a:ext cx="7704856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2071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ESCUELA NORMAL DE ATIZAPÁN DE ZARAGOZA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“Formar para transformar, con calidad, calidez y compromiso social”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N PRIMARIA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SÉPTIMO</a:t>
            </a:r>
            <a:r>
              <a:rPr kumimoji="0" lang="es-MX" altLang="es-MX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SEMESTRE CICLO ESCOLAR </a:t>
            </a:r>
            <a:r>
              <a:rPr kumimoji="0" lang="es-MX" altLang="es-MX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2015-2016</a:t>
            </a:r>
            <a:endParaRPr kumimoji="0" lang="es-MX" alt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endParaRPr lang="es-MX" altLang="es-MX" sz="2000" b="1" dirty="0"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CURSO: PLANEACIÓN</a:t>
            </a:r>
            <a:r>
              <a:rPr kumimoji="0" lang="es-MX" altLang="es-MX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Y GESTIÓN EDUCATIVA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endParaRPr lang="es-MX" altLang="es-MX" sz="2000" b="1" baseline="0" dirty="0"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MTRA. MARTHA ROMO MACÍAS.</a:t>
            </a:r>
            <a:endParaRPr kumimoji="0" lang="es-MX" altLang="es-MX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endParaRPr lang="es-MX" altLang="es-MX" sz="2000" b="1" dirty="0">
              <a:latin typeface="Berlin Sans FB Dem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Tendencias</a:t>
            </a:r>
            <a:r>
              <a:rPr kumimoji="0" lang="es-MX" altLang="es-MX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  <a:ea typeface="Calibri" pitchFamily="34" charset="0"/>
                <a:cs typeface="Times New Roman" pitchFamily="18" charset="0"/>
              </a:rPr>
              <a:t> internacionales de Gestión educativa</a:t>
            </a: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endParaRPr lang="es-MX" altLang="es-MX" sz="11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endParaRPr kumimoji="0" lang="es-MX" altLang="es-MX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lang="es-MX" altLang="es-MX" sz="1600" dirty="0" smtClean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Integrantes :</a:t>
            </a:r>
          </a:p>
          <a:p>
            <a:pPr lvl="0" algn="ctr" eaLnBrk="0" hangingPunct="0"/>
            <a:r>
              <a:rPr lang="es-MX" altLang="es-MX" sz="1600" dirty="0" smtClean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Vargas Garduño Ana </a:t>
            </a:r>
            <a:r>
              <a:rPr lang="es-MX" altLang="es-MX" sz="1600" dirty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Laura </a:t>
            </a:r>
            <a:endParaRPr lang="es-MX" altLang="es-MX" sz="1600" dirty="0" smtClean="0">
              <a:latin typeface="Berlin Sans FB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es-MX" altLang="es-MX" sz="1600" dirty="0" smtClean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Valencia Sánchez Luis </a:t>
            </a:r>
            <a:r>
              <a:rPr lang="es-MX" altLang="es-MX" sz="1600" dirty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Manuel </a:t>
            </a:r>
            <a:r>
              <a:rPr lang="es-MX" altLang="es-MX" sz="1600" dirty="0" smtClean="0">
                <a:latin typeface="Berlin Sans FB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Cruz </a:t>
            </a: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Vargas </a:t>
            </a: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Marycarmen</a:t>
            </a:r>
            <a:endParaRPr lang="es-MX" altLang="es-MX" sz="2400" dirty="0">
              <a:latin typeface="Berlin Sans FB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0713" algn="l"/>
              </a:tabLst>
            </a:pPr>
            <a:r>
              <a:rPr lang="es-MX" altLang="es-MX" sz="2400" dirty="0" smtClean="0">
                <a:latin typeface="Berlin Sans FB" pitchFamily="34" charset="0"/>
              </a:rPr>
              <a:t> </a:t>
            </a: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Molina Rodríguez Lariza </a:t>
            </a:r>
            <a:r>
              <a:rPr kumimoji="0" lang="es-MX" altLang="es-MX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itchFamily="34" charset="0"/>
                <a:ea typeface="Calibri" pitchFamily="34" charset="0"/>
                <a:cs typeface="Times New Roman" pitchFamily="18" charset="0"/>
              </a:rPr>
              <a:t>Marisol</a:t>
            </a:r>
            <a:endParaRPr kumimoji="0" lang="es-MX" altLang="es-MX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6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648" cy="11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19629" r="27075" b="26260"/>
          <a:stretch>
            <a:fillRect/>
          </a:stretch>
        </p:blipFill>
        <p:spPr bwMode="auto">
          <a:xfrm>
            <a:off x="7726590" y="21190"/>
            <a:ext cx="1323671" cy="10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92D050"/>
                </a:solidFill>
                <a:latin typeface="Juice ITC" panose="04040403040A02020202" pitchFamily="82" charset="0"/>
              </a:rPr>
              <a:t>Puntos de referencia de calidad</a:t>
            </a:r>
            <a:endParaRPr lang="es-MX" dirty="0">
              <a:solidFill>
                <a:srgbClr val="92D050"/>
              </a:solidFill>
              <a:latin typeface="Juice ITC" panose="04040403040A02020202" pitchFamily="8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2836100"/>
              </p:ext>
            </p:extLst>
          </p:nvPr>
        </p:nvGraphicFramePr>
        <p:xfrm>
          <a:off x="2627784" y="25649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35896" cy="317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319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s-MX" dirty="0"/>
              <a:t/>
            </a:r>
            <a:br>
              <a:rPr lang="es-MX" dirty="0"/>
            </a:br>
            <a:r>
              <a:rPr lang="es-MX" dirty="0">
                <a:solidFill>
                  <a:srgbClr val="0070C0"/>
                </a:solidFill>
                <a:latin typeface="Juice ITC" panose="04040403040A02020202" pitchFamily="82" charset="0"/>
              </a:rPr>
              <a:t>Dimensiones de la gestión escolar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es-MX" dirty="0">
                <a:latin typeface="Juice ITC" pitchFamily="82" charset="0"/>
              </a:rPr>
              <a:t>H</a:t>
            </a:r>
            <a:r>
              <a:rPr lang="es-MX" dirty="0" smtClean="0">
                <a:latin typeface="Juice ITC" pitchFamily="82" charset="0"/>
              </a:rPr>
              <a:t>erramientas </a:t>
            </a:r>
            <a:r>
              <a:rPr lang="es-MX" dirty="0">
                <a:latin typeface="Juice ITC" pitchFamily="82" charset="0"/>
              </a:rPr>
              <a:t>para observar, analizar, criticar e interpretar lo que sucede al interior de la organización y funcionamiento cotidiano de la </a:t>
            </a:r>
            <a:r>
              <a:rPr lang="es-MX" dirty="0" smtClean="0">
                <a:latin typeface="Juice ITC" pitchFamily="82" charset="0"/>
              </a:rPr>
              <a:t>escuela</a:t>
            </a:r>
            <a:r>
              <a:rPr lang="es-MX" dirty="0">
                <a:latin typeface="Juice ITC" pitchFamily="82" charset="0"/>
              </a:rPr>
              <a:t>:</a:t>
            </a:r>
            <a:endParaRPr lang="es-MX" dirty="0" smtClean="0">
              <a:latin typeface="Juice ITC" pitchFamily="82" charset="0"/>
            </a:endParaRPr>
          </a:p>
          <a:p>
            <a:pPr lvl="1"/>
            <a:r>
              <a:rPr lang="es-MX" dirty="0">
                <a:latin typeface="Juice ITC" pitchFamily="82" charset="0"/>
              </a:rPr>
              <a:t>Pedagógica </a:t>
            </a:r>
            <a:r>
              <a:rPr lang="es-MX" dirty="0" smtClean="0">
                <a:latin typeface="Juice ITC" pitchFamily="82" charset="0"/>
              </a:rPr>
              <a:t>curricular</a:t>
            </a:r>
          </a:p>
          <a:p>
            <a:pPr lvl="1"/>
            <a:r>
              <a:rPr lang="es-MX" dirty="0" smtClean="0">
                <a:latin typeface="Juice ITC" pitchFamily="82" charset="0"/>
              </a:rPr>
              <a:t>Organizativa</a:t>
            </a:r>
          </a:p>
          <a:p>
            <a:pPr lvl="1"/>
            <a:r>
              <a:rPr lang="es-MX" dirty="0">
                <a:latin typeface="Juice ITC" pitchFamily="82" charset="0"/>
              </a:rPr>
              <a:t>A</a:t>
            </a:r>
            <a:r>
              <a:rPr lang="es-MX" dirty="0" smtClean="0">
                <a:latin typeface="Juice ITC" pitchFamily="82" charset="0"/>
              </a:rPr>
              <a:t>dministrativa </a:t>
            </a:r>
            <a:endParaRPr lang="es-MX" dirty="0">
              <a:latin typeface="Juice ITC" pitchFamily="82" charset="0"/>
            </a:endParaRPr>
          </a:p>
          <a:p>
            <a:pPr lvl="1"/>
            <a:r>
              <a:rPr lang="es-MX" dirty="0">
                <a:latin typeface="Juice ITC" pitchFamily="82" charset="0"/>
              </a:rPr>
              <a:t>P</a:t>
            </a:r>
            <a:r>
              <a:rPr lang="es-MX" dirty="0" smtClean="0">
                <a:latin typeface="Juice ITC" pitchFamily="82" charset="0"/>
              </a:rPr>
              <a:t>articipación </a:t>
            </a:r>
            <a:r>
              <a:rPr lang="es-MX" dirty="0">
                <a:latin typeface="Juice ITC" pitchFamily="82" charset="0"/>
              </a:rPr>
              <a:t>social comunitaria. </a:t>
            </a:r>
            <a:endParaRPr lang="es-MX" dirty="0" smtClean="0">
              <a:latin typeface="Juice ITC" pitchFamily="82" charset="0"/>
            </a:endParaRPr>
          </a:p>
          <a:p>
            <a:endParaRPr lang="es-MX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078" y="3645024"/>
            <a:ext cx="3086363" cy="267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54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C00000"/>
                </a:solidFill>
                <a:latin typeface="Juice ITC" panose="04040403040A02020202" pitchFamily="82" charset="0"/>
              </a:rPr>
              <a:t>Pedagógica curricular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509317" cy="29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Juice ITC" pitchFamily="82" charset="0"/>
              </a:rPr>
              <a:t>Trabajo </a:t>
            </a:r>
            <a:r>
              <a:rPr lang="es-MX" dirty="0">
                <a:latin typeface="Juice ITC" pitchFamily="82" charset="0"/>
              </a:rPr>
              <a:t>que se realiza en el </a:t>
            </a:r>
            <a:r>
              <a:rPr lang="es-MX" dirty="0" smtClean="0">
                <a:latin typeface="Juice ITC" pitchFamily="82" charset="0"/>
              </a:rPr>
              <a:t>aula </a:t>
            </a:r>
          </a:p>
          <a:p>
            <a:r>
              <a:rPr lang="es-MX" dirty="0">
                <a:latin typeface="Juice ITC" pitchFamily="82" charset="0"/>
              </a:rPr>
              <a:t>R</a:t>
            </a:r>
            <a:r>
              <a:rPr lang="es-MX" dirty="0" smtClean="0">
                <a:latin typeface="Juice ITC" pitchFamily="82" charset="0"/>
              </a:rPr>
              <a:t>elación que </a:t>
            </a:r>
            <a:r>
              <a:rPr lang="es-MX" dirty="0">
                <a:latin typeface="Juice ITC" pitchFamily="82" charset="0"/>
              </a:rPr>
              <a:t>tiene el docente con los contenidos </a:t>
            </a:r>
            <a:r>
              <a:rPr lang="es-MX" dirty="0" smtClean="0">
                <a:latin typeface="Juice ITC" pitchFamily="82" charset="0"/>
              </a:rPr>
              <a:t>curriculares</a:t>
            </a:r>
          </a:p>
          <a:p>
            <a:r>
              <a:rPr lang="es-MX" dirty="0">
                <a:latin typeface="Juice ITC" pitchFamily="82" charset="0"/>
              </a:rPr>
              <a:t>F</a:t>
            </a:r>
            <a:r>
              <a:rPr lang="es-MX" dirty="0" smtClean="0">
                <a:latin typeface="Juice ITC" pitchFamily="82" charset="0"/>
              </a:rPr>
              <a:t>orma </a:t>
            </a:r>
            <a:r>
              <a:rPr lang="es-MX" dirty="0">
                <a:latin typeface="Juice ITC" pitchFamily="82" charset="0"/>
              </a:rPr>
              <a:t>en que transmite conocimientos, desarrolla habilidades y destrezas en sus </a:t>
            </a:r>
            <a:r>
              <a:rPr lang="es-MX" dirty="0" smtClean="0">
                <a:latin typeface="Juice ITC" pitchFamily="82" charset="0"/>
              </a:rPr>
              <a:t>alumnos</a:t>
            </a:r>
          </a:p>
          <a:p>
            <a:r>
              <a:rPr lang="es-MX" dirty="0">
                <a:latin typeface="Juice ITC" pitchFamily="82" charset="0"/>
              </a:rPr>
              <a:t>E</a:t>
            </a:r>
            <a:r>
              <a:rPr lang="es-MX" dirty="0" smtClean="0">
                <a:latin typeface="Juice ITC" pitchFamily="82" charset="0"/>
              </a:rPr>
              <a:t>stablece </a:t>
            </a:r>
            <a:r>
              <a:rPr lang="es-MX" dirty="0">
                <a:latin typeface="Juice ITC" pitchFamily="82" charset="0"/>
              </a:rPr>
              <a:t>un conjunto de valores al interior del aula </a:t>
            </a:r>
          </a:p>
        </p:txBody>
      </p:sp>
    </p:spTree>
    <p:extLst>
      <p:ext uri="{BB962C8B-B14F-4D97-AF65-F5344CB8AC3E}">
        <p14:creationId xmlns:p14="http://schemas.microsoft.com/office/powerpoint/2010/main" val="484130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B0F0"/>
                </a:solidFill>
                <a:latin typeface="Juice ITC" panose="04040403040A02020202" pitchFamily="82" charset="0"/>
              </a:rPr>
              <a:t>Organizativa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Juice ITC" pitchFamily="82" charset="0"/>
              </a:rPr>
              <a:t>I</a:t>
            </a:r>
            <a:r>
              <a:rPr lang="es-MX" dirty="0" smtClean="0">
                <a:latin typeface="Juice ITC" pitchFamily="82" charset="0"/>
              </a:rPr>
              <a:t>nterrelación docente - padres </a:t>
            </a:r>
            <a:r>
              <a:rPr lang="es-MX" dirty="0">
                <a:latin typeface="Juice ITC" pitchFamily="82" charset="0"/>
              </a:rPr>
              <a:t>de familia. </a:t>
            </a:r>
          </a:p>
          <a:p>
            <a:r>
              <a:rPr lang="es-MX" dirty="0" smtClean="0">
                <a:latin typeface="Juice ITC" pitchFamily="82" charset="0"/>
              </a:rPr>
              <a:t>Valores </a:t>
            </a:r>
            <a:r>
              <a:rPr lang="es-MX" dirty="0">
                <a:latin typeface="Juice ITC" pitchFamily="82" charset="0"/>
              </a:rPr>
              <a:t>y </a:t>
            </a:r>
            <a:r>
              <a:rPr lang="es-MX" dirty="0" smtClean="0">
                <a:latin typeface="Juice ITC" pitchFamily="82" charset="0"/>
              </a:rPr>
              <a:t>actitudes </a:t>
            </a:r>
          </a:p>
          <a:p>
            <a:r>
              <a:rPr lang="es-MX" dirty="0" smtClean="0">
                <a:latin typeface="Juice ITC" pitchFamily="82" charset="0"/>
              </a:rPr>
              <a:t>Sustentos </a:t>
            </a:r>
            <a:r>
              <a:rPr lang="es-MX" dirty="0">
                <a:latin typeface="Juice ITC" pitchFamily="82" charset="0"/>
              </a:rPr>
              <a:t>que le sirven a la organización escolar para tomar las </a:t>
            </a:r>
            <a:r>
              <a:rPr lang="es-MX" dirty="0" smtClean="0">
                <a:latin typeface="Juice ITC" pitchFamily="82" charset="0"/>
              </a:rPr>
              <a:t>decisiones. </a:t>
            </a:r>
          </a:p>
          <a:p>
            <a:r>
              <a:rPr lang="es-MX" dirty="0" smtClean="0">
                <a:latin typeface="Juice ITC" pitchFamily="82" charset="0"/>
              </a:rPr>
              <a:t>Asignación de responsabilidades a los diferentes actores de la escuela.</a:t>
            </a:r>
            <a:endParaRPr lang="es-MX" dirty="0">
              <a:latin typeface="Juice ITC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94406"/>
            <a:ext cx="4981178" cy="224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53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rgbClr val="00B050"/>
                </a:solidFill>
                <a:latin typeface="Juice ITC" panose="04040403040A02020202" pitchFamily="82" charset="0"/>
              </a:rPr>
              <a:t>Administrativa</a:t>
            </a:r>
            <a:r>
              <a:rPr lang="es-MX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>
                <a:latin typeface="Juice ITC" pitchFamily="82" charset="0"/>
              </a:rPr>
              <a:t>S</a:t>
            </a:r>
            <a:r>
              <a:rPr lang="es-MX" dirty="0" smtClean="0">
                <a:latin typeface="Juice ITC" pitchFamily="82" charset="0"/>
              </a:rPr>
              <a:t>e </a:t>
            </a:r>
            <a:r>
              <a:rPr lang="es-MX" dirty="0">
                <a:latin typeface="Juice ITC" pitchFamily="82" charset="0"/>
              </a:rPr>
              <a:t>refieren a la coordinación permanente de recursos humanos, materiales, financieros y de tiempo, además de garantizar acciones de seguridad e higiene y control de la </a:t>
            </a:r>
            <a:r>
              <a:rPr lang="es-MX" dirty="0" smtClean="0">
                <a:latin typeface="Juice ITC" pitchFamily="82" charset="0"/>
              </a:rPr>
              <a:t>información.</a:t>
            </a:r>
          </a:p>
          <a:p>
            <a:pPr algn="just"/>
            <a:r>
              <a:rPr lang="es-MX" dirty="0">
                <a:latin typeface="Juice ITC" pitchFamily="82" charset="0"/>
              </a:rPr>
              <a:t>C</a:t>
            </a:r>
            <a:r>
              <a:rPr lang="es-MX" dirty="0" smtClean="0">
                <a:latin typeface="Juice ITC" pitchFamily="82" charset="0"/>
              </a:rPr>
              <a:t>umplimiento </a:t>
            </a:r>
            <a:r>
              <a:rPr lang="es-MX" dirty="0">
                <a:latin typeface="Juice ITC" pitchFamily="82" charset="0"/>
              </a:rPr>
              <a:t>de la </a:t>
            </a:r>
            <a:r>
              <a:rPr lang="es-MX" dirty="0" smtClean="0">
                <a:latin typeface="Juice ITC" pitchFamily="82" charset="0"/>
              </a:rPr>
              <a:t>normatividad</a:t>
            </a:r>
          </a:p>
          <a:p>
            <a:pPr algn="just"/>
            <a:r>
              <a:rPr lang="es-MX" dirty="0">
                <a:latin typeface="Juice ITC" pitchFamily="82" charset="0"/>
              </a:rPr>
              <a:t>L</a:t>
            </a:r>
            <a:r>
              <a:rPr lang="es-MX" dirty="0" smtClean="0">
                <a:latin typeface="Juice ITC" pitchFamily="82" charset="0"/>
              </a:rPr>
              <a:t>a </a:t>
            </a:r>
            <a:r>
              <a:rPr lang="es-MX" dirty="0">
                <a:latin typeface="Juice ITC" pitchFamily="82" charset="0"/>
              </a:rPr>
              <a:t>relación con la supervisión </a:t>
            </a:r>
            <a:r>
              <a:rPr lang="es-MX" dirty="0" smtClean="0">
                <a:latin typeface="Juice ITC" pitchFamily="82" charset="0"/>
              </a:rPr>
              <a:t>escolar.</a:t>
            </a:r>
          </a:p>
          <a:p>
            <a:pPr algn="just"/>
            <a:r>
              <a:rPr lang="es-MX" dirty="0">
                <a:latin typeface="Juice ITC" pitchFamily="82" charset="0"/>
              </a:rPr>
              <a:t>N</a:t>
            </a:r>
            <a:r>
              <a:rPr lang="es-MX" dirty="0" smtClean="0">
                <a:latin typeface="Juice ITC" pitchFamily="82" charset="0"/>
              </a:rPr>
              <a:t>ormas </a:t>
            </a:r>
            <a:r>
              <a:rPr lang="es-MX" dirty="0">
                <a:latin typeface="Juice ITC" pitchFamily="82" charset="0"/>
              </a:rPr>
              <a:t>y disposiciones de la autoridad administrativa</a:t>
            </a:r>
            <a:r>
              <a:rPr lang="es-MX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96952"/>
            <a:ext cx="3441932" cy="386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20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solidFill>
                  <a:schemeClr val="accent2">
                    <a:lumMod val="60000"/>
                    <a:lumOff val="40000"/>
                  </a:schemeClr>
                </a:solidFill>
                <a:latin typeface="Juice ITC" panose="04040403040A02020202" pitchFamily="82" charset="0"/>
              </a:rPr>
              <a:t>Participación social comunitaria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Juice ITC" pitchFamily="82" charset="0"/>
              </a:rPr>
              <a:t>I</a:t>
            </a:r>
            <a:r>
              <a:rPr lang="es-MX" dirty="0" smtClean="0">
                <a:latin typeface="Juice ITC" pitchFamily="82" charset="0"/>
              </a:rPr>
              <a:t>nvolucra </a:t>
            </a:r>
            <a:r>
              <a:rPr lang="es-MX" dirty="0">
                <a:latin typeface="Juice ITC" pitchFamily="82" charset="0"/>
              </a:rPr>
              <a:t>la participación de los padres de familia y de otros miembros de la comunidad donde se ubica la </a:t>
            </a:r>
            <a:r>
              <a:rPr lang="es-MX" dirty="0" smtClean="0">
                <a:latin typeface="Juice ITC" pitchFamily="82" charset="0"/>
              </a:rPr>
              <a:t>escuela.</a:t>
            </a:r>
            <a:endParaRPr lang="es-MX" dirty="0">
              <a:latin typeface="Juice ITC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443206" cy="361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240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800" dirty="0" smtClean="0">
                <a:solidFill>
                  <a:srgbClr val="0070C0"/>
                </a:solidFill>
                <a:latin typeface="Juice ITC" pitchFamily="82" charset="0"/>
              </a:rPr>
              <a:t>Glosario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4293096"/>
            <a:ext cx="301783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smtClean="0">
                <a:latin typeface="Juice ITC" pitchFamily="82" charset="0"/>
              </a:rPr>
              <a:t>Tendencias educativas: Es la gestión de información e interacción entre diversos campos de estudio, el trabajo interdisciplinario y colectivo, las técnicas autodidactas y la reflexión ética, para construir un enfoque que facilite la formación educativa.</a:t>
            </a:r>
          </a:p>
          <a:p>
            <a:pPr algn="just"/>
            <a:r>
              <a:rPr lang="es-MX" dirty="0" smtClean="0">
                <a:latin typeface="Juice ITC" pitchFamily="82" charset="0"/>
              </a:rPr>
              <a:t>Corriente de pensamiento: Incide en la solución de problemas en conjunto de enfoques, habilidades y conocimientos diversificados de las líneas de investigación, con base a las disciplinas científicas y sociales.  </a:t>
            </a:r>
            <a:endParaRPr lang="es-MX" dirty="0">
              <a:latin typeface="Juice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  <a:latin typeface="Juice ITC" pitchFamily="82" charset="0"/>
              </a:rPr>
              <a:t>Reactivos </a:t>
            </a:r>
            <a:endParaRPr lang="es-MX" dirty="0">
              <a:solidFill>
                <a:srgbClr val="0070C0"/>
              </a:solidFill>
              <a:latin typeface="Juice ITC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1"/>
            <a:ext cx="8579296" cy="51845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MX" b="1" dirty="0" smtClean="0"/>
              <a:t>1</a:t>
            </a:r>
            <a:r>
              <a:rPr lang="es-MX" sz="2600" b="1" dirty="0" smtClean="0"/>
              <a:t>.-¿Cuáles son las finalidades del modelo de mejora escolar?</a:t>
            </a:r>
          </a:p>
          <a:p>
            <a:pPr lvl="0"/>
            <a:r>
              <a:rPr lang="es-MX" sz="2600" dirty="0" smtClean="0"/>
              <a:t>A)</a:t>
            </a:r>
            <a:r>
              <a:rPr lang="es-MX" sz="2600" dirty="0"/>
              <a:t> </a:t>
            </a:r>
            <a:r>
              <a:rPr lang="es-MX" sz="2600" dirty="0" smtClean="0"/>
              <a:t>cambiar </a:t>
            </a:r>
            <a:r>
              <a:rPr lang="es-MX" sz="2600" dirty="0"/>
              <a:t>las condiciones de </a:t>
            </a:r>
            <a:r>
              <a:rPr lang="es-MX" sz="2600" dirty="0" smtClean="0"/>
              <a:t>aprendizaje y atención </a:t>
            </a:r>
            <a:r>
              <a:rPr lang="es-MX" sz="2600" dirty="0"/>
              <a:t>en el aprendizaje y la </a:t>
            </a:r>
            <a:r>
              <a:rPr lang="es-MX" sz="2600" dirty="0" smtClean="0"/>
              <a:t>enseñanza</a:t>
            </a:r>
          </a:p>
          <a:p>
            <a:pPr lvl="0"/>
            <a:r>
              <a:rPr lang="es-MX" sz="2600" dirty="0" smtClean="0"/>
              <a:t>B)</a:t>
            </a:r>
            <a:r>
              <a:rPr lang="es-MX" sz="2600" dirty="0"/>
              <a:t> </a:t>
            </a:r>
            <a:r>
              <a:rPr lang="es-MX" sz="2600" dirty="0" smtClean="0"/>
              <a:t>Supervisar </a:t>
            </a:r>
            <a:r>
              <a:rPr lang="es-MX" sz="2600" dirty="0"/>
              <a:t>y </a:t>
            </a:r>
            <a:r>
              <a:rPr lang="es-MX" sz="2600" dirty="0" smtClean="0"/>
              <a:t>evaluar </a:t>
            </a:r>
            <a:r>
              <a:rPr lang="es-MX" sz="2600" dirty="0"/>
              <a:t>su proceso, progreso, logro y </a:t>
            </a:r>
            <a:r>
              <a:rPr lang="es-MX" sz="2600" dirty="0" smtClean="0"/>
              <a:t>desarrollo</a:t>
            </a:r>
          </a:p>
          <a:p>
            <a:r>
              <a:rPr lang="es-MX" sz="2600" u="sng" dirty="0" smtClean="0"/>
              <a:t>C)todas las anteriores </a:t>
            </a:r>
          </a:p>
          <a:p>
            <a:endParaRPr lang="es-MX" sz="2600" u="sng" dirty="0" smtClean="0"/>
          </a:p>
          <a:p>
            <a:pPr marL="0" indent="0">
              <a:buNone/>
            </a:pPr>
            <a:r>
              <a:rPr lang="es-MX" sz="2600" b="1" dirty="0" smtClean="0"/>
              <a:t>2.-¿Qué son las tendencias educativas?</a:t>
            </a:r>
          </a:p>
          <a:p>
            <a:pPr marL="0" indent="0">
              <a:buNone/>
            </a:pPr>
            <a:endParaRPr lang="es-MX" sz="2600" b="1" dirty="0" smtClean="0"/>
          </a:p>
          <a:p>
            <a:pPr marL="0" indent="0">
              <a:buNone/>
            </a:pPr>
            <a:r>
              <a:rPr lang="es-MX" sz="2600" u="sng" dirty="0" smtClean="0"/>
              <a:t>a)Es </a:t>
            </a:r>
            <a:r>
              <a:rPr lang="es-MX" sz="2600" u="sng" dirty="0"/>
              <a:t>la gestión de información e interacción entre diversos campos de estudio, el trabajo interdisciplinario y colectivo, las técnicas autodidactas y la reflexión ética, para construir un enfoque que facilite la formación </a:t>
            </a:r>
            <a:r>
              <a:rPr lang="es-MX" sz="2600" u="sng" dirty="0" smtClean="0"/>
              <a:t>educativa</a:t>
            </a:r>
          </a:p>
          <a:p>
            <a:pPr marL="0" indent="0">
              <a:buNone/>
            </a:pPr>
            <a:r>
              <a:rPr lang="es-MX" sz="2600" dirty="0" smtClean="0"/>
              <a:t>b)Son enfoque para explicar la educación </a:t>
            </a:r>
          </a:p>
          <a:p>
            <a:pPr marL="0" indent="0">
              <a:buNone/>
            </a:pPr>
            <a:r>
              <a:rPr lang="es-MX" sz="2600" dirty="0" smtClean="0"/>
              <a:t>c)Indican como solucionar un problema en tiempo y espacio  determinando una moda </a:t>
            </a:r>
          </a:p>
          <a:p>
            <a:pPr marL="0" indent="0">
              <a:buNone/>
            </a:pPr>
            <a:endParaRPr lang="es-MX" sz="2600" dirty="0" smtClean="0"/>
          </a:p>
          <a:p>
            <a:pPr marL="0" indent="0">
              <a:buNone/>
            </a:pPr>
            <a:r>
              <a:rPr lang="es-MX" sz="2600" b="1" dirty="0" smtClean="0"/>
              <a:t>3.-¿a que se refiere el enfoque de calidad total?</a:t>
            </a:r>
          </a:p>
          <a:p>
            <a:pPr marL="0" indent="0">
              <a:buNone/>
            </a:pPr>
            <a:endParaRPr lang="es-MX" sz="2600" b="1" dirty="0" smtClean="0"/>
          </a:p>
          <a:p>
            <a:pPr marL="0" indent="0">
              <a:buNone/>
            </a:pPr>
            <a:r>
              <a:rPr lang="es-MX" sz="2600" u="sng" dirty="0" smtClean="0"/>
              <a:t>a) A la satisfacción de las necesidades y expectativas de los participantes haciendo un uso máximo de los recursos </a:t>
            </a:r>
          </a:p>
          <a:p>
            <a:pPr marL="0" lvl="0" indent="0">
              <a:buNone/>
            </a:pPr>
            <a:r>
              <a:rPr lang="es-MX" sz="2600" dirty="0" smtClean="0"/>
              <a:t>b) </a:t>
            </a:r>
            <a:r>
              <a:rPr lang="es-MX" sz="2600" dirty="0"/>
              <a:t>planificar, ejecutar, controlar y </a:t>
            </a:r>
            <a:r>
              <a:rPr lang="es-MX" sz="2600" dirty="0" smtClean="0"/>
              <a:t>analizar la demanda escolar.</a:t>
            </a:r>
          </a:p>
          <a:p>
            <a:pPr marL="0" lvl="0" indent="0">
              <a:buNone/>
            </a:pPr>
            <a:r>
              <a:rPr lang="es-MX" sz="2600" dirty="0" smtClean="0"/>
              <a:t>c)Que todos participen para cumplir expectativas</a:t>
            </a:r>
          </a:p>
          <a:p>
            <a:pPr marL="0" lvl="0" indent="0">
              <a:buNone/>
            </a:pPr>
            <a:endParaRPr lang="es-MX" sz="2600" dirty="0" smtClean="0"/>
          </a:p>
          <a:p>
            <a:pPr marL="0" lvl="0" indent="0">
              <a:buNone/>
            </a:pPr>
            <a:r>
              <a:rPr lang="es-MX" sz="2600" b="1" dirty="0" smtClean="0"/>
              <a:t>4.-¿Qué son las dimensiones  de la gestión escolar?</a:t>
            </a:r>
            <a:endParaRPr lang="es-MX" sz="2600" b="1" dirty="0"/>
          </a:p>
          <a:p>
            <a:pPr marL="0" indent="0">
              <a:buNone/>
            </a:pPr>
            <a:r>
              <a:rPr lang="es-MX" dirty="0" smtClean="0"/>
              <a:t>a</a:t>
            </a:r>
            <a:r>
              <a:rPr lang="es-MX" sz="2200" dirty="0" smtClean="0"/>
              <a:t>)Indicadores  para evaluar la gestión </a:t>
            </a:r>
          </a:p>
          <a:p>
            <a:pPr marL="0" indent="0">
              <a:buNone/>
            </a:pPr>
            <a:r>
              <a:rPr lang="es-MX" sz="2200" u="sng" dirty="0" smtClean="0"/>
              <a:t>b)</a:t>
            </a:r>
            <a:r>
              <a:rPr lang="es-MX" sz="2200" u="sng" dirty="0"/>
              <a:t> Herramientas para observar, analizar, criticar e interpretar lo que sucede al interior de la organización y funcionamiento cotidiano de la escuela</a:t>
            </a:r>
            <a:endParaRPr lang="es-MX" sz="2200" u="sng" dirty="0" smtClean="0"/>
          </a:p>
          <a:p>
            <a:pPr marL="0" indent="0">
              <a:buNone/>
            </a:pPr>
            <a:r>
              <a:rPr lang="es-MX" sz="2200" dirty="0" smtClean="0"/>
              <a:t>c)Herramienta de planificación para la mejora educativa </a:t>
            </a:r>
            <a:endParaRPr lang="es-MX" sz="2200" dirty="0"/>
          </a:p>
        </p:txBody>
      </p:sp>
    </p:spTree>
    <p:extLst>
      <p:ext uri="{BB962C8B-B14F-4D97-AF65-F5344CB8AC3E}">
        <p14:creationId xmlns:p14="http://schemas.microsoft.com/office/powerpoint/2010/main" val="355670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Juice ITC" pitchFamily="82" charset="0"/>
              </a:rPr>
              <a:t>Referencias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pt-BR" dirty="0" smtClean="0">
                <a:latin typeface="Juice ITC" pitchFamily="82" charset="0"/>
              </a:rPr>
              <a:t>Artículos </a:t>
            </a:r>
            <a:r>
              <a:rPr lang="pt-BR" dirty="0" smtClean="0">
                <a:latin typeface="Juice ITC" pitchFamily="82" charset="0"/>
              </a:rPr>
              <a:t> y ensayos, </a:t>
            </a:r>
            <a:r>
              <a:rPr lang="es-MX" i="1" dirty="0">
                <a:latin typeface="Juice ITC" pitchFamily="82" charset="0"/>
              </a:rPr>
              <a:t>F</a:t>
            </a:r>
            <a:r>
              <a:rPr lang="es-MX" i="1" dirty="0" smtClean="0">
                <a:latin typeface="Juice ITC" pitchFamily="82" charset="0"/>
              </a:rPr>
              <a:t>ederico </a:t>
            </a:r>
            <a:r>
              <a:rPr lang="es-MX" i="1" dirty="0" smtClean="0">
                <a:latin typeface="Juice ITC" pitchFamily="82" charset="0"/>
              </a:rPr>
              <a:t>Jos</a:t>
            </a:r>
            <a:r>
              <a:rPr lang="es-MX" i="1" dirty="0" smtClean="0">
                <a:latin typeface="Juice ITC" pitchFamily="82" charset="0"/>
              </a:rPr>
              <a:t>é Ortega Estrada</a:t>
            </a:r>
            <a:r>
              <a:rPr lang="es-MX" dirty="0" smtClean="0">
                <a:latin typeface="Juice ITC" pitchFamily="82" charset="0"/>
              </a:rPr>
              <a:t>*  </a:t>
            </a:r>
            <a:r>
              <a:rPr lang="pt-BR" dirty="0" smtClean="0">
                <a:latin typeface="Juice ITC" pitchFamily="82" charset="0"/>
              </a:rPr>
              <a:t>2008, </a:t>
            </a:r>
            <a:r>
              <a:rPr lang="es-MX" dirty="0" smtClean="0">
                <a:latin typeface="Juice ITC" pitchFamily="82" charset="0"/>
              </a:rPr>
              <a:t>volumen xxxviii números 1 y 2 páginas 61-79</a:t>
            </a:r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344006" cy="312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906409"/>
              </p:ext>
            </p:extLst>
          </p:nvPr>
        </p:nvGraphicFramePr>
        <p:xfrm>
          <a:off x="1475656" y="155774"/>
          <a:ext cx="8579296" cy="5865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10834" r="33353" b="31667"/>
          <a:stretch/>
        </p:blipFill>
        <p:spPr bwMode="auto">
          <a:xfrm>
            <a:off x="28600" y="4396269"/>
            <a:ext cx="3391272" cy="22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5" y="548680"/>
            <a:ext cx="2670262" cy="330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68567"/>
              </p:ext>
            </p:extLst>
          </p:nvPr>
        </p:nvGraphicFramePr>
        <p:xfrm>
          <a:off x="-468560" y="144018"/>
          <a:ext cx="6840760" cy="544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11459" r="36983" b="38542"/>
          <a:stretch/>
        </p:blipFill>
        <p:spPr bwMode="auto">
          <a:xfrm>
            <a:off x="4262549" y="3717033"/>
            <a:ext cx="4849363" cy="293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8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960687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28357"/>
              </p:ext>
            </p:extLst>
          </p:nvPr>
        </p:nvGraphicFramePr>
        <p:xfrm>
          <a:off x="457200" y="332657"/>
          <a:ext cx="836327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66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236242"/>
              </p:ext>
            </p:extLst>
          </p:nvPr>
        </p:nvGraphicFramePr>
        <p:xfrm>
          <a:off x="457200" y="332657"/>
          <a:ext cx="8291264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2960687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21206"/>
            <a:ext cx="4824536" cy="43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Políticas de gestión educativa </a:t>
            </a:r>
            <a:endParaRPr 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75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1900808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>
                <a:solidFill>
                  <a:srgbClr val="002060"/>
                </a:solidFill>
              </a:rPr>
              <a:t>El MGEE surge con </a:t>
            </a:r>
            <a:r>
              <a:rPr lang="es-MX" dirty="0">
                <a:solidFill>
                  <a:srgbClr val="002060"/>
                </a:solidFill>
              </a:rPr>
              <a:t>el fin de </a:t>
            </a:r>
            <a:r>
              <a:rPr lang="es-MX" dirty="0" smtClean="0">
                <a:solidFill>
                  <a:srgbClr val="002060"/>
                </a:solidFill>
              </a:rPr>
              <a:t>superar obstáculos </a:t>
            </a:r>
            <a:r>
              <a:rPr lang="es-MX" dirty="0">
                <a:solidFill>
                  <a:srgbClr val="002060"/>
                </a:solidFill>
              </a:rPr>
              <a:t>para el logro educativo identificados en el sistema educativo nacional</a:t>
            </a:r>
            <a:r>
              <a:rPr lang="es-MX" dirty="0" smtClean="0">
                <a:solidFill>
                  <a:srgbClr val="002060"/>
                </a:solidFill>
              </a:rPr>
              <a:t>.</a:t>
            </a:r>
          </a:p>
          <a:p>
            <a:endParaRPr lang="es-MX" dirty="0">
              <a:solidFill>
                <a:srgbClr val="002060"/>
              </a:solidFill>
            </a:endParaRPr>
          </a:p>
          <a:p>
            <a:r>
              <a:rPr lang="es-MX" dirty="0">
                <a:solidFill>
                  <a:srgbClr val="002060"/>
                </a:solidFill>
              </a:rPr>
              <a:t>M</a:t>
            </a:r>
            <a:r>
              <a:rPr lang="es-MX" dirty="0" smtClean="0">
                <a:solidFill>
                  <a:srgbClr val="002060"/>
                </a:solidFill>
              </a:rPr>
              <a:t>ovimientos </a:t>
            </a:r>
            <a:r>
              <a:rPr lang="es-MX" dirty="0">
                <a:solidFill>
                  <a:srgbClr val="002060"/>
                </a:solidFill>
              </a:rPr>
              <a:t>internacionales de reforma para la calidad </a:t>
            </a:r>
            <a:r>
              <a:rPr lang="es-MX" dirty="0" smtClean="0">
                <a:solidFill>
                  <a:srgbClr val="002060"/>
                </a:solidFill>
              </a:rPr>
              <a:t>educativa:</a:t>
            </a:r>
            <a:endParaRPr lang="es-MX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36381241"/>
              </p:ext>
            </p:extLst>
          </p:nvPr>
        </p:nvGraphicFramePr>
        <p:xfrm>
          <a:off x="1547664" y="25568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9" y="4555072"/>
            <a:ext cx="28575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41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04218"/>
            <a:ext cx="8229600" cy="168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Juice ITC" panose="04040403040A02020202" pitchFamily="82" charset="0"/>
              </a:rPr>
              <a:t>Gestión en México: Acuerdo </a:t>
            </a:r>
            <a:r>
              <a:rPr lang="es-MX" dirty="0">
                <a:solidFill>
                  <a:schemeClr val="accent4">
                    <a:lumMod val="75000"/>
                  </a:schemeClr>
                </a:solidFill>
                <a:latin typeface="Juice ITC" panose="04040403040A02020202" pitchFamily="82" charset="0"/>
              </a:rPr>
              <a:t>Nacional para la Modernización de la Educación </a:t>
            </a:r>
            <a:r>
              <a:rPr lang="es-MX" dirty="0" smtClean="0">
                <a:solidFill>
                  <a:schemeClr val="accent4">
                    <a:lumMod val="75000"/>
                  </a:schemeClr>
                </a:solidFill>
                <a:latin typeface="Juice ITC" panose="04040403040A02020202" pitchFamily="82" charset="0"/>
              </a:rPr>
              <a:t>Básica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646487" cy="273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2499224"/>
              </p:ext>
            </p:extLst>
          </p:nvPr>
        </p:nvGraphicFramePr>
        <p:xfrm>
          <a:off x="2555776" y="2348880"/>
          <a:ext cx="6588224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868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6">
                    <a:lumMod val="75000"/>
                  </a:schemeClr>
                </a:solidFill>
                <a:latin typeface="Juice ITC" panose="04040403040A02020202" pitchFamily="82" charset="0"/>
              </a:rPr>
              <a:t>planteamientos y formas de planeación alternativos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</a:t>
            </a:r>
            <a:r>
              <a:rPr lang="es-MX" dirty="0" smtClean="0"/>
              <a:t>lan </a:t>
            </a:r>
            <a:r>
              <a:rPr lang="es-MX" dirty="0"/>
              <a:t>de </a:t>
            </a:r>
            <a:r>
              <a:rPr lang="es-MX" dirty="0" smtClean="0"/>
              <a:t>mejora</a:t>
            </a:r>
          </a:p>
          <a:p>
            <a:r>
              <a:rPr lang="es-MX" dirty="0" smtClean="0"/>
              <a:t>Planeación </a:t>
            </a:r>
            <a:r>
              <a:rPr lang="es-MX" dirty="0"/>
              <a:t>para la calidad </a:t>
            </a:r>
            <a:r>
              <a:rPr lang="es-MX" dirty="0" smtClean="0"/>
              <a:t>total</a:t>
            </a:r>
          </a:p>
          <a:p>
            <a:r>
              <a:rPr lang="es-MX" dirty="0"/>
              <a:t>P</a:t>
            </a:r>
            <a:r>
              <a:rPr lang="es-MX" dirty="0" smtClean="0"/>
              <a:t>royecto </a:t>
            </a:r>
            <a:r>
              <a:rPr lang="es-MX" dirty="0"/>
              <a:t>operativo de centro </a:t>
            </a:r>
          </a:p>
          <a:p>
            <a:r>
              <a:rPr lang="es-MX" dirty="0" smtClean="0"/>
              <a:t>Proyecto institucional</a:t>
            </a:r>
          </a:p>
          <a:p>
            <a:r>
              <a:rPr lang="es-MX" dirty="0"/>
              <a:t>G</a:t>
            </a:r>
            <a:r>
              <a:rPr lang="es-MX" dirty="0" smtClean="0"/>
              <a:t>estación </a:t>
            </a:r>
            <a:r>
              <a:rPr lang="es-MX" dirty="0"/>
              <a:t>del </a:t>
            </a:r>
            <a:r>
              <a:rPr lang="es-MX" dirty="0" smtClean="0"/>
              <a:t>PEC y propuesta </a:t>
            </a:r>
            <a:r>
              <a:rPr lang="es-MX" dirty="0"/>
              <a:t>educativa </a:t>
            </a:r>
          </a:p>
        </p:txBody>
      </p:sp>
    </p:spTree>
    <p:extLst>
      <p:ext uri="{BB962C8B-B14F-4D97-AF65-F5344CB8AC3E}">
        <p14:creationId xmlns:p14="http://schemas.microsoft.com/office/powerpoint/2010/main" val="35476323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831</Words>
  <Application>Microsoft Office PowerPoint</Application>
  <PresentationFormat>Presentación en pantalla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Políticas de gestión educativa </vt:lpstr>
      <vt:lpstr>Presentación de PowerPoint</vt:lpstr>
      <vt:lpstr>Presentación de PowerPoint</vt:lpstr>
      <vt:lpstr>planteamientos y formas de planeación alternativos</vt:lpstr>
      <vt:lpstr>Puntos de referencia de calidad</vt:lpstr>
      <vt:lpstr> Dimensiones de la gestión escolar </vt:lpstr>
      <vt:lpstr>Pedagógica curricular </vt:lpstr>
      <vt:lpstr>Organizativa </vt:lpstr>
      <vt:lpstr>Administrativa </vt:lpstr>
      <vt:lpstr>Participación social comunitaria </vt:lpstr>
      <vt:lpstr>Glosario </vt:lpstr>
      <vt:lpstr>Reactivos </vt:lpstr>
      <vt:lpstr>Referencias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Tendencias internacionales de la gestion educativa</dc:title>
  <dc:creator>ana y cheke</dc:creator>
  <cp:lastModifiedBy>marii</cp:lastModifiedBy>
  <cp:revision>31</cp:revision>
  <dcterms:created xsi:type="dcterms:W3CDTF">2015-09-09T16:39:05Z</dcterms:created>
  <dcterms:modified xsi:type="dcterms:W3CDTF">2015-09-09T23:42:45Z</dcterms:modified>
</cp:coreProperties>
</file>