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57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54" autoAdjust="0"/>
    <p:restoredTop sz="94660"/>
  </p:normalViewPr>
  <p:slideViewPr>
    <p:cSldViewPr snapToGrid="0">
      <p:cViewPr>
        <p:scale>
          <a:sx n="40" d="100"/>
          <a:sy n="40" d="100"/>
        </p:scale>
        <p:origin x="210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2F302-5C5A-457D-A9D3-33621CBF7AA0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1965EAC-64F6-4FA0-9D4C-5E76786CACEA}">
      <dgm:prSet phldrT="[Texto]"/>
      <dgm:spPr/>
      <dgm:t>
        <a:bodyPr/>
        <a:lstStyle/>
        <a:p>
          <a:r>
            <a:rPr lang="es-MX" dirty="0" smtClean="0"/>
            <a:t>Planeación de Español</a:t>
          </a:r>
          <a:endParaRPr lang="es-MX" dirty="0"/>
        </a:p>
      </dgm:t>
    </dgm:pt>
    <dgm:pt modelId="{1CFA09A8-0184-4B5F-87CA-DC69AD63ACFA}" type="parTrans" cxnId="{B546C334-E8D4-490F-A58D-9F89C6BF7CF1}">
      <dgm:prSet/>
      <dgm:spPr/>
      <dgm:t>
        <a:bodyPr/>
        <a:lstStyle/>
        <a:p>
          <a:endParaRPr lang="es-MX"/>
        </a:p>
      </dgm:t>
    </dgm:pt>
    <dgm:pt modelId="{ABA9AF13-5E21-4D7B-A6C4-344AD1D0C80C}" type="sibTrans" cxnId="{B546C334-E8D4-490F-A58D-9F89C6BF7CF1}">
      <dgm:prSet/>
      <dgm:spPr/>
      <dgm:t>
        <a:bodyPr/>
        <a:lstStyle/>
        <a:p>
          <a:endParaRPr lang="es-MX"/>
        </a:p>
      </dgm:t>
    </dgm:pt>
    <dgm:pt modelId="{E866F02B-5BC7-4E15-A508-A8ACE57F0678}">
      <dgm:prSet phldrT="[Texto]"/>
      <dgm:spPr/>
      <dgm:t>
        <a:bodyPr/>
        <a:lstStyle/>
        <a:p>
          <a:r>
            <a:rPr lang="es-MX" dirty="0" smtClean="0"/>
            <a:t>Lectura y escritura</a:t>
          </a:r>
          <a:endParaRPr lang="es-MX" dirty="0"/>
        </a:p>
      </dgm:t>
    </dgm:pt>
    <dgm:pt modelId="{4680068D-9566-4502-8B2D-BEEC74DB3268}" type="parTrans" cxnId="{474006A9-7349-423B-A559-9D843A5122D9}">
      <dgm:prSet/>
      <dgm:spPr/>
      <dgm:t>
        <a:bodyPr/>
        <a:lstStyle/>
        <a:p>
          <a:endParaRPr lang="es-MX"/>
        </a:p>
      </dgm:t>
    </dgm:pt>
    <dgm:pt modelId="{72F7E5B1-95A9-435F-9D10-BE4E4DC282BF}" type="sibTrans" cxnId="{474006A9-7349-423B-A559-9D843A5122D9}">
      <dgm:prSet/>
      <dgm:spPr/>
      <dgm:t>
        <a:bodyPr/>
        <a:lstStyle/>
        <a:p>
          <a:endParaRPr lang="es-MX"/>
        </a:p>
      </dgm:t>
    </dgm:pt>
    <dgm:pt modelId="{281937AC-DE04-46FF-9E82-17EC82F5350C}">
      <dgm:prSet phldrT="[Texto]"/>
      <dgm:spPr/>
      <dgm:t>
        <a:bodyPr/>
        <a:lstStyle/>
        <a:p>
          <a:r>
            <a:rPr lang="es-MX" dirty="0" smtClean="0"/>
            <a:t>Prioridad CTE</a:t>
          </a:r>
          <a:endParaRPr lang="es-MX" dirty="0"/>
        </a:p>
      </dgm:t>
    </dgm:pt>
    <dgm:pt modelId="{ACD36A2A-99DB-454E-8A5C-65A6A2DEA32E}" type="parTrans" cxnId="{8BD067D3-FB78-4BBB-969F-69CCA9297DBA}">
      <dgm:prSet/>
      <dgm:spPr/>
      <dgm:t>
        <a:bodyPr/>
        <a:lstStyle/>
        <a:p>
          <a:endParaRPr lang="es-MX"/>
        </a:p>
      </dgm:t>
    </dgm:pt>
    <dgm:pt modelId="{CD08E16E-B207-48F4-B3B2-87B895DB576C}" type="sibTrans" cxnId="{8BD067D3-FB78-4BBB-969F-69CCA9297DBA}">
      <dgm:prSet/>
      <dgm:spPr/>
      <dgm:t>
        <a:bodyPr/>
        <a:lstStyle/>
        <a:p>
          <a:endParaRPr lang="es-MX"/>
        </a:p>
      </dgm:t>
    </dgm:pt>
    <dgm:pt modelId="{E659E68C-22D9-4C63-9B10-28AF39E5E1FB}">
      <dgm:prSet phldrT="[Texto]"/>
      <dgm:spPr/>
      <dgm:t>
        <a:bodyPr/>
        <a:lstStyle/>
        <a:p>
          <a:r>
            <a:rPr lang="es-MX" dirty="0" smtClean="0"/>
            <a:t>Redacción, ortografía</a:t>
          </a:r>
          <a:endParaRPr lang="es-MX" dirty="0"/>
        </a:p>
      </dgm:t>
    </dgm:pt>
    <dgm:pt modelId="{9C918BBD-A4A2-410E-9EDB-4F53CAA41AB2}" type="parTrans" cxnId="{B7DD9BF1-4DC3-43AC-845E-1E08859FF9EA}">
      <dgm:prSet/>
      <dgm:spPr/>
      <dgm:t>
        <a:bodyPr/>
        <a:lstStyle/>
        <a:p>
          <a:endParaRPr lang="es-MX"/>
        </a:p>
      </dgm:t>
    </dgm:pt>
    <dgm:pt modelId="{27A58D64-C962-480F-AA25-676E10D60CDC}" type="sibTrans" cxnId="{B7DD9BF1-4DC3-43AC-845E-1E08859FF9EA}">
      <dgm:prSet/>
      <dgm:spPr/>
      <dgm:t>
        <a:bodyPr/>
        <a:lstStyle/>
        <a:p>
          <a:endParaRPr lang="es-MX"/>
        </a:p>
      </dgm:t>
    </dgm:pt>
    <dgm:pt modelId="{700B0D4E-8FDF-4DF2-839C-6EE6261941DB}">
      <dgm:prSet phldrT="[Texto]"/>
      <dgm:spPr/>
      <dgm:t>
        <a:bodyPr/>
        <a:lstStyle/>
        <a:p>
          <a:r>
            <a:rPr lang="es-MX" dirty="0" smtClean="0"/>
            <a:t>Apoyo en otras asignaturas</a:t>
          </a:r>
          <a:endParaRPr lang="es-MX" dirty="0"/>
        </a:p>
      </dgm:t>
    </dgm:pt>
    <dgm:pt modelId="{1CAE79C2-3C8D-4F38-B7EE-00E1AD6E05E3}" type="parTrans" cxnId="{1498F3AA-6BB6-46E0-A34C-7859E05E8E48}">
      <dgm:prSet/>
      <dgm:spPr/>
      <dgm:t>
        <a:bodyPr/>
        <a:lstStyle/>
        <a:p>
          <a:endParaRPr lang="es-MX"/>
        </a:p>
      </dgm:t>
    </dgm:pt>
    <dgm:pt modelId="{0B769C01-7B13-4E87-BC21-7CF25A02BBD6}" type="sibTrans" cxnId="{1498F3AA-6BB6-46E0-A34C-7859E05E8E48}">
      <dgm:prSet/>
      <dgm:spPr/>
      <dgm:t>
        <a:bodyPr/>
        <a:lstStyle/>
        <a:p>
          <a:endParaRPr lang="es-MX"/>
        </a:p>
      </dgm:t>
    </dgm:pt>
    <dgm:pt modelId="{91C93FEB-7157-4F1C-9CF2-B9BBF2A537C8}" type="pres">
      <dgm:prSet presAssocID="{3562F302-5C5A-457D-A9D3-33621CBF7A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391327-0F54-4F63-AAF4-654A72B04A57}" type="pres">
      <dgm:prSet presAssocID="{3562F302-5C5A-457D-A9D3-33621CBF7AA0}" presName="cycle" presStyleCnt="0"/>
      <dgm:spPr/>
    </dgm:pt>
    <dgm:pt modelId="{D4B57F81-0D61-4FB0-877A-4F5058497FC0}" type="pres">
      <dgm:prSet presAssocID="{A1965EAC-64F6-4FA0-9D4C-5E76786CACE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5FF84F-DFC5-47A8-AE03-2F511B53CC01}" type="pres">
      <dgm:prSet presAssocID="{ABA9AF13-5E21-4D7B-A6C4-344AD1D0C80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C27C8D3C-4D60-41F7-9535-5B4BF5E4DBB6}" type="pres">
      <dgm:prSet presAssocID="{E866F02B-5BC7-4E15-A508-A8ACE57F067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504C6D-4634-4311-AE23-D504F4E691B2}" type="pres">
      <dgm:prSet presAssocID="{281937AC-DE04-46FF-9E82-17EC82F5350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2A0C5E-E20E-489D-869E-735A03BEDAE8}" type="pres">
      <dgm:prSet presAssocID="{E659E68C-22D9-4C63-9B10-28AF39E5E1F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820B5B-DE0E-4652-8189-2C54BDD90999}" type="pres">
      <dgm:prSet presAssocID="{700B0D4E-8FDF-4DF2-839C-6EE6261941D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98F3AA-6BB6-46E0-A34C-7859E05E8E48}" srcId="{3562F302-5C5A-457D-A9D3-33621CBF7AA0}" destId="{700B0D4E-8FDF-4DF2-839C-6EE6261941DB}" srcOrd="4" destOrd="0" parTransId="{1CAE79C2-3C8D-4F38-B7EE-00E1AD6E05E3}" sibTransId="{0B769C01-7B13-4E87-BC21-7CF25A02BBD6}"/>
    <dgm:cxn modelId="{948D91E4-D29B-4B8B-9F48-506BB0052FC8}" type="presOf" srcId="{ABA9AF13-5E21-4D7B-A6C4-344AD1D0C80C}" destId="{585FF84F-DFC5-47A8-AE03-2F511B53CC01}" srcOrd="0" destOrd="0" presId="urn:microsoft.com/office/officeart/2005/8/layout/cycle3"/>
    <dgm:cxn modelId="{4A3BC577-7131-4BBF-BF83-AB91AC9613FB}" type="presOf" srcId="{281937AC-DE04-46FF-9E82-17EC82F5350C}" destId="{C8504C6D-4634-4311-AE23-D504F4E691B2}" srcOrd="0" destOrd="0" presId="urn:microsoft.com/office/officeart/2005/8/layout/cycle3"/>
    <dgm:cxn modelId="{474006A9-7349-423B-A559-9D843A5122D9}" srcId="{3562F302-5C5A-457D-A9D3-33621CBF7AA0}" destId="{E866F02B-5BC7-4E15-A508-A8ACE57F0678}" srcOrd="1" destOrd="0" parTransId="{4680068D-9566-4502-8B2D-BEEC74DB3268}" sibTransId="{72F7E5B1-95A9-435F-9D10-BE4E4DC282BF}"/>
    <dgm:cxn modelId="{8BD067D3-FB78-4BBB-969F-69CCA9297DBA}" srcId="{3562F302-5C5A-457D-A9D3-33621CBF7AA0}" destId="{281937AC-DE04-46FF-9E82-17EC82F5350C}" srcOrd="2" destOrd="0" parTransId="{ACD36A2A-99DB-454E-8A5C-65A6A2DEA32E}" sibTransId="{CD08E16E-B207-48F4-B3B2-87B895DB576C}"/>
    <dgm:cxn modelId="{8F083178-9ABD-421C-8B74-662AC06F767E}" type="presOf" srcId="{A1965EAC-64F6-4FA0-9D4C-5E76786CACEA}" destId="{D4B57F81-0D61-4FB0-877A-4F5058497FC0}" srcOrd="0" destOrd="0" presId="urn:microsoft.com/office/officeart/2005/8/layout/cycle3"/>
    <dgm:cxn modelId="{F3B92DCE-1A83-45CF-BC50-DC7C6F544FE1}" type="presOf" srcId="{E659E68C-22D9-4C63-9B10-28AF39E5E1FB}" destId="{C62A0C5E-E20E-489D-869E-735A03BEDAE8}" srcOrd="0" destOrd="0" presId="urn:microsoft.com/office/officeart/2005/8/layout/cycle3"/>
    <dgm:cxn modelId="{863688D9-5370-41AF-94BF-C32F490AE7CE}" type="presOf" srcId="{700B0D4E-8FDF-4DF2-839C-6EE6261941DB}" destId="{07820B5B-DE0E-4652-8189-2C54BDD90999}" srcOrd="0" destOrd="0" presId="urn:microsoft.com/office/officeart/2005/8/layout/cycle3"/>
    <dgm:cxn modelId="{F01B1F67-6DAC-4349-9B9A-768634956D82}" type="presOf" srcId="{E866F02B-5BC7-4E15-A508-A8ACE57F0678}" destId="{C27C8D3C-4D60-41F7-9535-5B4BF5E4DBB6}" srcOrd="0" destOrd="0" presId="urn:microsoft.com/office/officeart/2005/8/layout/cycle3"/>
    <dgm:cxn modelId="{C909F8D4-6980-4D41-ABEA-8325FEE045BC}" type="presOf" srcId="{3562F302-5C5A-457D-A9D3-33621CBF7AA0}" destId="{91C93FEB-7157-4F1C-9CF2-B9BBF2A537C8}" srcOrd="0" destOrd="0" presId="urn:microsoft.com/office/officeart/2005/8/layout/cycle3"/>
    <dgm:cxn modelId="{B7DD9BF1-4DC3-43AC-845E-1E08859FF9EA}" srcId="{3562F302-5C5A-457D-A9D3-33621CBF7AA0}" destId="{E659E68C-22D9-4C63-9B10-28AF39E5E1FB}" srcOrd="3" destOrd="0" parTransId="{9C918BBD-A4A2-410E-9EDB-4F53CAA41AB2}" sibTransId="{27A58D64-C962-480F-AA25-676E10D60CDC}"/>
    <dgm:cxn modelId="{B546C334-E8D4-490F-A58D-9F89C6BF7CF1}" srcId="{3562F302-5C5A-457D-A9D3-33621CBF7AA0}" destId="{A1965EAC-64F6-4FA0-9D4C-5E76786CACEA}" srcOrd="0" destOrd="0" parTransId="{1CFA09A8-0184-4B5F-87CA-DC69AD63ACFA}" sibTransId="{ABA9AF13-5E21-4D7B-A6C4-344AD1D0C80C}"/>
    <dgm:cxn modelId="{8B5B0C5C-4C9C-4967-BFFC-5ED6D6417573}" type="presParOf" srcId="{91C93FEB-7157-4F1C-9CF2-B9BBF2A537C8}" destId="{FC391327-0F54-4F63-AAF4-654A72B04A57}" srcOrd="0" destOrd="0" presId="urn:microsoft.com/office/officeart/2005/8/layout/cycle3"/>
    <dgm:cxn modelId="{427C6E8E-592C-44AD-A84A-D92E32CC6893}" type="presParOf" srcId="{FC391327-0F54-4F63-AAF4-654A72B04A57}" destId="{D4B57F81-0D61-4FB0-877A-4F5058497FC0}" srcOrd="0" destOrd="0" presId="urn:microsoft.com/office/officeart/2005/8/layout/cycle3"/>
    <dgm:cxn modelId="{FAE3D2D2-DFA2-43C9-861B-B9657C9176EB}" type="presParOf" srcId="{FC391327-0F54-4F63-AAF4-654A72B04A57}" destId="{585FF84F-DFC5-47A8-AE03-2F511B53CC01}" srcOrd="1" destOrd="0" presId="urn:microsoft.com/office/officeart/2005/8/layout/cycle3"/>
    <dgm:cxn modelId="{E41638AD-162B-4233-91AB-7893190EB41C}" type="presParOf" srcId="{FC391327-0F54-4F63-AAF4-654A72B04A57}" destId="{C27C8D3C-4D60-41F7-9535-5B4BF5E4DBB6}" srcOrd="2" destOrd="0" presId="urn:microsoft.com/office/officeart/2005/8/layout/cycle3"/>
    <dgm:cxn modelId="{12D44CF0-8F5C-4DAD-96C1-2AF8395FEB86}" type="presParOf" srcId="{FC391327-0F54-4F63-AAF4-654A72B04A57}" destId="{C8504C6D-4634-4311-AE23-D504F4E691B2}" srcOrd="3" destOrd="0" presId="urn:microsoft.com/office/officeart/2005/8/layout/cycle3"/>
    <dgm:cxn modelId="{64C7AEB7-176E-41B8-9FBB-C41D73A0126B}" type="presParOf" srcId="{FC391327-0F54-4F63-AAF4-654A72B04A57}" destId="{C62A0C5E-E20E-489D-869E-735A03BEDAE8}" srcOrd="4" destOrd="0" presId="urn:microsoft.com/office/officeart/2005/8/layout/cycle3"/>
    <dgm:cxn modelId="{8191A2D2-D5ED-4D8F-92C4-3C03B550D5EB}" type="presParOf" srcId="{FC391327-0F54-4F63-AAF4-654A72B04A57}" destId="{07820B5B-DE0E-4652-8189-2C54BDD9099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1B28E-8C85-4B6B-8C47-8897D22E072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44D5EF-8E7B-40C1-B460-C31D2DEC834D}">
      <dgm:prSet phldrT="[Texto]"/>
      <dgm:spPr/>
      <dgm:t>
        <a:bodyPr/>
        <a:lstStyle/>
        <a:p>
          <a:r>
            <a:rPr lang="es-MX" dirty="0" smtClean="0"/>
            <a:t>Emplear el lenguaje para comunicarse y como instrumento para aprender.</a:t>
          </a:r>
          <a:endParaRPr lang="es-MX" dirty="0"/>
        </a:p>
      </dgm:t>
    </dgm:pt>
    <dgm:pt modelId="{B80D4ACB-647F-4A1B-8319-D18527A0E09E}" type="parTrans" cxnId="{447E8210-00D8-4089-8B2A-A151AA4D5133}">
      <dgm:prSet/>
      <dgm:spPr/>
      <dgm:t>
        <a:bodyPr/>
        <a:lstStyle/>
        <a:p>
          <a:endParaRPr lang="es-MX"/>
        </a:p>
      </dgm:t>
    </dgm:pt>
    <dgm:pt modelId="{2FDBEE47-7249-4F99-A251-8DB556F3800B}" type="sibTrans" cxnId="{447E8210-00D8-4089-8B2A-A151AA4D5133}">
      <dgm:prSet/>
      <dgm:spPr/>
      <dgm:t>
        <a:bodyPr/>
        <a:lstStyle/>
        <a:p>
          <a:endParaRPr lang="es-MX"/>
        </a:p>
      </dgm:t>
    </dgm:pt>
    <dgm:pt modelId="{38D1483D-938E-47F6-AE4C-0A77BDC5DA28}">
      <dgm:prSet phldrT="[Texto]"/>
      <dgm:spPr/>
      <dgm:t>
        <a:bodyPr/>
        <a:lstStyle/>
        <a:p>
          <a:r>
            <a:rPr lang="es-MX" dirty="0" smtClean="0"/>
            <a:t>Identificar las propiedades del lenguaje en diversas situaciones comunicativas</a:t>
          </a:r>
          <a:endParaRPr lang="es-MX" dirty="0"/>
        </a:p>
      </dgm:t>
    </dgm:pt>
    <dgm:pt modelId="{352AFFA5-939C-482F-9ED2-9595786EA6C4}" type="parTrans" cxnId="{3159C930-06A3-468D-BFC3-8E12492506CC}">
      <dgm:prSet/>
      <dgm:spPr/>
      <dgm:t>
        <a:bodyPr/>
        <a:lstStyle/>
        <a:p>
          <a:endParaRPr lang="es-MX"/>
        </a:p>
      </dgm:t>
    </dgm:pt>
    <dgm:pt modelId="{95A2CE94-224B-4601-A440-0409E62E47BD}" type="sibTrans" cxnId="{3159C930-06A3-468D-BFC3-8E12492506CC}">
      <dgm:prSet/>
      <dgm:spPr/>
      <dgm:t>
        <a:bodyPr/>
        <a:lstStyle/>
        <a:p>
          <a:endParaRPr lang="es-MX"/>
        </a:p>
      </dgm:t>
    </dgm:pt>
    <dgm:pt modelId="{C34E4E3A-EDD0-44F3-B645-B53138E870ED}" type="pres">
      <dgm:prSet presAssocID="{B2B1B28E-8C85-4B6B-8C47-8897D22E07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19AEF1-4926-4A23-AA2B-DFB30A908465}" type="pres">
      <dgm:prSet presAssocID="{B844D5EF-8E7B-40C1-B460-C31D2DEC834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3787C3-C0BD-4B0D-851D-E8569D118669}" type="pres">
      <dgm:prSet presAssocID="{2FDBEE47-7249-4F99-A251-8DB556F3800B}" presName="sibTrans" presStyleCnt="0"/>
      <dgm:spPr/>
    </dgm:pt>
    <dgm:pt modelId="{77A6371B-E2AA-4197-9973-FF5DE64244DF}" type="pres">
      <dgm:prSet presAssocID="{38D1483D-938E-47F6-AE4C-0A77BDC5DA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59C930-06A3-468D-BFC3-8E12492506CC}" srcId="{B2B1B28E-8C85-4B6B-8C47-8897D22E0729}" destId="{38D1483D-938E-47F6-AE4C-0A77BDC5DA28}" srcOrd="1" destOrd="0" parTransId="{352AFFA5-939C-482F-9ED2-9595786EA6C4}" sibTransId="{95A2CE94-224B-4601-A440-0409E62E47BD}"/>
    <dgm:cxn modelId="{EDC02A20-082E-4139-B172-F17C76E26851}" type="presOf" srcId="{B2B1B28E-8C85-4B6B-8C47-8897D22E0729}" destId="{C34E4E3A-EDD0-44F3-B645-B53138E870ED}" srcOrd="0" destOrd="0" presId="urn:microsoft.com/office/officeart/2005/8/layout/default"/>
    <dgm:cxn modelId="{447E8210-00D8-4089-8B2A-A151AA4D5133}" srcId="{B2B1B28E-8C85-4B6B-8C47-8897D22E0729}" destId="{B844D5EF-8E7B-40C1-B460-C31D2DEC834D}" srcOrd="0" destOrd="0" parTransId="{B80D4ACB-647F-4A1B-8319-D18527A0E09E}" sibTransId="{2FDBEE47-7249-4F99-A251-8DB556F3800B}"/>
    <dgm:cxn modelId="{E3CBABE5-F835-4137-9820-64604F85057F}" type="presOf" srcId="{38D1483D-938E-47F6-AE4C-0A77BDC5DA28}" destId="{77A6371B-E2AA-4197-9973-FF5DE64244DF}" srcOrd="0" destOrd="0" presId="urn:microsoft.com/office/officeart/2005/8/layout/default"/>
    <dgm:cxn modelId="{CF679C4B-4E27-49A5-8B50-B2102FC2A49A}" type="presOf" srcId="{B844D5EF-8E7B-40C1-B460-C31D2DEC834D}" destId="{2819AEF1-4926-4A23-AA2B-DFB30A908465}" srcOrd="0" destOrd="0" presId="urn:microsoft.com/office/officeart/2005/8/layout/default"/>
    <dgm:cxn modelId="{E1027D1D-720A-4011-BCCC-2EEC92229BE2}" type="presParOf" srcId="{C34E4E3A-EDD0-44F3-B645-B53138E870ED}" destId="{2819AEF1-4926-4A23-AA2B-DFB30A908465}" srcOrd="0" destOrd="0" presId="urn:microsoft.com/office/officeart/2005/8/layout/default"/>
    <dgm:cxn modelId="{667ABA38-555C-4375-BA5B-05F99D67EAC2}" type="presParOf" srcId="{C34E4E3A-EDD0-44F3-B645-B53138E870ED}" destId="{623787C3-C0BD-4B0D-851D-E8569D118669}" srcOrd="1" destOrd="0" presId="urn:microsoft.com/office/officeart/2005/8/layout/default"/>
    <dgm:cxn modelId="{8856ACE9-7FFF-45B6-9B8D-3BC4F4953997}" type="presParOf" srcId="{C34E4E3A-EDD0-44F3-B645-B53138E870ED}" destId="{77A6371B-E2AA-4197-9973-FF5DE64244D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513C8-E139-4BC9-8D99-8F77D0D885C1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A7880B81-4CB1-4C71-9DA8-702930614A70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Lenguaje y comunicación</a:t>
          </a:r>
          <a:endParaRPr lang="es-MX" dirty="0"/>
        </a:p>
      </dgm:t>
    </dgm:pt>
    <dgm:pt modelId="{F9C10942-DE95-406A-A218-F5A071F8094A}" type="parTrans" cxnId="{D977B703-91BD-47D3-A774-6A16D34AF000}">
      <dgm:prSet/>
      <dgm:spPr/>
      <dgm:t>
        <a:bodyPr/>
        <a:lstStyle/>
        <a:p>
          <a:endParaRPr lang="es-MX"/>
        </a:p>
      </dgm:t>
    </dgm:pt>
    <dgm:pt modelId="{7F601BB3-0091-41EA-904B-F9EC49902B2B}" type="sibTrans" cxnId="{D977B703-91BD-47D3-A774-6A16D34AF000}">
      <dgm:prSet/>
      <dgm:spPr/>
      <dgm:t>
        <a:bodyPr/>
        <a:lstStyle/>
        <a:p>
          <a:endParaRPr lang="es-MX"/>
        </a:p>
      </dgm:t>
    </dgm:pt>
    <dgm:pt modelId="{1F679DDF-07B9-40E1-BB52-FB1CA04200ED}" type="pres">
      <dgm:prSet presAssocID="{A2F513C8-E139-4BC9-8D99-8F77D0D885C1}" presName="CompostProcess" presStyleCnt="0">
        <dgm:presLayoutVars>
          <dgm:dir/>
          <dgm:resizeHandles val="exact"/>
        </dgm:presLayoutVars>
      </dgm:prSet>
      <dgm:spPr/>
    </dgm:pt>
    <dgm:pt modelId="{2774D62C-7154-4E16-9E7D-904B78614138}" type="pres">
      <dgm:prSet presAssocID="{A2F513C8-E139-4BC9-8D99-8F77D0D885C1}" presName="arrow" presStyleLbl="bgShp" presStyleIdx="0" presStyleCnt="1"/>
      <dgm:spPr/>
    </dgm:pt>
    <dgm:pt modelId="{D81A47B3-EC4A-4511-91D6-6629940BB912}" type="pres">
      <dgm:prSet presAssocID="{A2F513C8-E139-4BC9-8D99-8F77D0D885C1}" presName="linearProcess" presStyleCnt="0"/>
      <dgm:spPr/>
    </dgm:pt>
    <dgm:pt modelId="{B4EC46E0-6269-4A45-9171-FAE024FDDA9B}" type="pres">
      <dgm:prSet presAssocID="{A7880B81-4CB1-4C71-9DA8-702930614A70}" presName="textNode" presStyleLbl="node1" presStyleIdx="0" presStyleCnt="1" custScaleX="79658" custLinFactNeighborX="-2089" custLinFactNeighborY="-21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77B703-91BD-47D3-A774-6A16D34AF000}" srcId="{A2F513C8-E139-4BC9-8D99-8F77D0D885C1}" destId="{A7880B81-4CB1-4C71-9DA8-702930614A70}" srcOrd="0" destOrd="0" parTransId="{F9C10942-DE95-406A-A218-F5A071F8094A}" sibTransId="{7F601BB3-0091-41EA-904B-F9EC49902B2B}"/>
    <dgm:cxn modelId="{A1D436E5-BC55-419A-ADBC-B1D6EDD51C36}" type="presOf" srcId="{A7880B81-4CB1-4C71-9DA8-702930614A70}" destId="{B4EC46E0-6269-4A45-9171-FAE024FDDA9B}" srcOrd="0" destOrd="0" presId="urn:microsoft.com/office/officeart/2005/8/layout/hProcess9"/>
    <dgm:cxn modelId="{F9F5FB33-F6B8-4CC3-B4FA-B8E2A4F03461}" type="presOf" srcId="{A2F513C8-E139-4BC9-8D99-8F77D0D885C1}" destId="{1F679DDF-07B9-40E1-BB52-FB1CA04200ED}" srcOrd="0" destOrd="0" presId="urn:microsoft.com/office/officeart/2005/8/layout/hProcess9"/>
    <dgm:cxn modelId="{8DD43D3B-4825-485A-AD34-3EA44F21F4E5}" type="presParOf" srcId="{1F679DDF-07B9-40E1-BB52-FB1CA04200ED}" destId="{2774D62C-7154-4E16-9E7D-904B78614138}" srcOrd="0" destOrd="0" presId="urn:microsoft.com/office/officeart/2005/8/layout/hProcess9"/>
    <dgm:cxn modelId="{B9702E70-9791-4429-9FD9-B57DDE822A03}" type="presParOf" srcId="{1F679DDF-07B9-40E1-BB52-FB1CA04200ED}" destId="{D81A47B3-EC4A-4511-91D6-6629940BB912}" srcOrd="1" destOrd="0" presId="urn:microsoft.com/office/officeart/2005/8/layout/hProcess9"/>
    <dgm:cxn modelId="{A0F06293-89ED-4BB4-B235-A7114D4E0DF1}" type="presParOf" srcId="{D81A47B3-EC4A-4511-91D6-6629940BB912}" destId="{B4EC46E0-6269-4A45-9171-FAE024FDDA9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42273-E8F8-43AB-A752-1B60A19E8D54}" type="doc">
      <dgm:prSet loTypeId="urn:microsoft.com/office/officeart/2005/8/layout/cycle3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A9BC37C-96E2-4A9C-9225-994626849B13}">
      <dgm:prSet phldrT="[Texto]"/>
      <dgm:spPr/>
      <dgm:t>
        <a:bodyPr/>
        <a:lstStyle/>
        <a:p>
          <a:r>
            <a:rPr lang="es-MX" dirty="0" smtClean="0"/>
            <a:t>Física: los recursos del aula favorecieron el trabajo</a:t>
          </a:r>
          <a:endParaRPr lang="es-MX" dirty="0"/>
        </a:p>
      </dgm:t>
    </dgm:pt>
    <dgm:pt modelId="{11878E1F-E900-4F0E-9116-E0BF769F97D8}" type="parTrans" cxnId="{55502374-4849-4F99-8349-E76CD20CD32C}">
      <dgm:prSet/>
      <dgm:spPr/>
      <dgm:t>
        <a:bodyPr/>
        <a:lstStyle/>
        <a:p>
          <a:endParaRPr lang="es-MX"/>
        </a:p>
      </dgm:t>
    </dgm:pt>
    <dgm:pt modelId="{D716A341-9314-452F-9DB5-B4607DA277D2}" type="sibTrans" cxnId="{55502374-4849-4F99-8349-E76CD20CD32C}">
      <dgm:prSet/>
      <dgm:spPr/>
      <dgm:t>
        <a:bodyPr/>
        <a:lstStyle/>
        <a:p>
          <a:endParaRPr lang="es-MX"/>
        </a:p>
      </dgm:t>
    </dgm:pt>
    <dgm:pt modelId="{242056BB-CF19-4F6D-8BD4-46E1678341B9}">
      <dgm:prSet phldrT="[Texto]"/>
      <dgm:spPr/>
      <dgm:t>
        <a:bodyPr/>
        <a:lstStyle/>
        <a:p>
          <a:r>
            <a:rPr lang="es-MX" dirty="0" smtClean="0"/>
            <a:t>Relacional: faltó mayor reflexión por parte de los alumnos </a:t>
          </a:r>
          <a:endParaRPr lang="es-MX" dirty="0"/>
        </a:p>
      </dgm:t>
    </dgm:pt>
    <dgm:pt modelId="{345B89CE-5527-4D07-8631-A64E24C0A515}" type="parTrans" cxnId="{F211E055-FA89-4D76-B640-97BEF5642109}">
      <dgm:prSet/>
      <dgm:spPr/>
      <dgm:t>
        <a:bodyPr/>
        <a:lstStyle/>
        <a:p>
          <a:endParaRPr lang="es-MX"/>
        </a:p>
      </dgm:t>
    </dgm:pt>
    <dgm:pt modelId="{1BA62EFD-81F7-4373-8508-54729F152CB6}" type="sibTrans" cxnId="{F211E055-FA89-4D76-B640-97BEF5642109}">
      <dgm:prSet/>
      <dgm:spPr/>
      <dgm:t>
        <a:bodyPr/>
        <a:lstStyle/>
        <a:p>
          <a:endParaRPr lang="es-MX"/>
        </a:p>
      </dgm:t>
    </dgm:pt>
    <dgm:pt modelId="{70E46871-3433-4B06-B34A-4072976ED189}">
      <dgm:prSet phldrT="[Texto]"/>
      <dgm:spPr/>
      <dgm:t>
        <a:bodyPr/>
        <a:lstStyle/>
        <a:p>
          <a:r>
            <a:rPr lang="es-MX" dirty="0" smtClean="0"/>
            <a:t>Funcional</a:t>
          </a:r>
          <a:endParaRPr lang="es-MX" dirty="0"/>
        </a:p>
      </dgm:t>
    </dgm:pt>
    <dgm:pt modelId="{40ADFC5B-7790-4BDB-8BAE-72151D8CF119}" type="parTrans" cxnId="{6240EB28-B4F5-4A89-BFCF-E46F7A2B391D}">
      <dgm:prSet/>
      <dgm:spPr/>
      <dgm:t>
        <a:bodyPr/>
        <a:lstStyle/>
        <a:p>
          <a:endParaRPr lang="es-MX"/>
        </a:p>
      </dgm:t>
    </dgm:pt>
    <dgm:pt modelId="{25689676-6D60-474A-9094-C86EAF057A47}" type="sibTrans" cxnId="{6240EB28-B4F5-4A89-BFCF-E46F7A2B391D}">
      <dgm:prSet/>
      <dgm:spPr/>
      <dgm:t>
        <a:bodyPr/>
        <a:lstStyle/>
        <a:p>
          <a:endParaRPr lang="es-MX"/>
        </a:p>
      </dgm:t>
    </dgm:pt>
    <dgm:pt modelId="{CE4A3A0C-BE7C-44F4-BEA1-B7A8A12BF576}">
      <dgm:prSet phldrT="[Texto]"/>
      <dgm:spPr/>
      <dgm:t>
        <a:bodyPr/>
        <a:lstStyle/>
        <a:p>
          <a:r>
            <a:rPr lang="es-MX" dirty="0" smtClean="0"/>
            <a:t>Temporal: faltó tiempo</a:t>
          </a:r>
          <a:endParaRPr lang="es-MX" dirty="0"/>
        </a:p>
      </dgm:t>
    </dgm:pt>
    <dgm:pt modelId="{90A944C1-5DF7-4158-8128-D1E6E290E9AA}" type="parTrans" cxnId="{C4E8E565-C7FE-48D7-96B4-F56625442DAB}">
      <dgm:prSet/>
      <dgm:spPr/>
      <dgm:t>
        <a:bodyPr/>
        <a:lstStyle/>
        <a:p>
          <a:endParaRPr lang="es-MX"/>
        </a:p>
      </dgm:t>
    </dgm:pt>
    <dgm:pt modelId="{A9EE1F0C-C666-4AC5-A032-49AD23BB479A}" type="sibTrans" cxnId="{C4E8E565-C7FE-48D7-96B4-F56625442DAB}">
      <dgm:prSet/>
      <dgm:spPr/>
      <dgm:t>
        <a:bodyPr/>
        <a:lstStyle/>
        <a:p>
          <a:endParaRPr lang="es-MX"/>
        </a:p>
      </dgm:t>
    </dgm:pt>
    <dgm:pt modelId="{CE897EE0-8644-4ABB-B2D6-837D683E302D}" type="pres">
      <dgm:prSet presAssocID="{95342273-E8F8-43AB-A752-1B60A19E8D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D29A9D-7308-4CF3-A28D-5C4ED64089E4}" type="pres">
      <dgm:prSet presAssocID="{95342273-E8F8-43AB-A752-1B60A19E8D54}" presName="cycle" presStyleCnt="0"/>
      <dgm:spPr/>
    </dgm:pt>
    <dgm:pt modelId="{A3D16561-3D79-4057-A37A-3E7374A19144}" type="pres">
      <dgm:prSet presAssocID="{AA9BC37C-96E2-4A9C-9225-994626849B1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D1045D-CAAF-46BD-84C9-F851B0F7EC5A}" type="pres">
      <dgm:prSet presAssocID="{D716A341-9314-452F-9DB5-B4607DA277D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418A224E-82A6-401B-AE27-BD7443BB4E8D}" type="pres">
      <dgm:prSet presAssocID="{70E46871-3433-4B06-B34A-4072976ED189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884086-AB90-46C0-B67F-ADD2F6E8F16C}" type="pres">
      <dgm:prSet presAssocID="{CE4A3A0C-BE7C-44F4-BEA1-B7A8A12BF57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862322-9329-478F-A97E-CD1536808DDD}" type="pres">
      <dgm:prSet presAssocID="{242056BB-CF19-4F6D-8BD4-46E1678341B9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79E242-F0E2-498B-AD9D-AE4202588D53}" type="presOf" srcId="{AA9BC37C-96E2-4A9C-9225-994626849B13}" destId="{A3D16561-3D79-4057-A37A-3E7374A19144}" srcOrd="0" destOrd="0" presId="urn:microsoft.com/office/officeart/2005/8/layout/cycle3"/>
    <dgm:cxn modelId="{58E46BB9-1E8A-4C69-95EC-7B15D1117721}" type="presOf" srcId="{70E46871-3433-4B06-B34A-4072976ED189}" destId="{418A224E-82A6-401B-AE27-BD7443BB4E8D}" srcOrd="0" destOrd="0" presId="urn:microsoft.com/office/officeart/2005/8/layout/cycle3"/>
    <dgm:cxn modelId="{C4E8E565-C7FE-48D7-96B4-F56625442DAB}" srcId="{95342273-E8F8-43AB-A752-1B60A19E8D54}" destId="{CE4A3A0C-BE7C-44F4-BEA1-B7A8A12BF576}" srcOrd="2" destOrd="0" parTransId="{90A944C1-5DF7-4158-8128-D1E6E290E9AA}" sibTransId="{A9EE1F0C-C666-4AC5-A032-49AD23BB479A}"/>
    <dgm:cxn modelId="{6D1C4039-8B6A-46DD-BDF4-E349E6C9A747}" type="presOf" srcId="{D716A341-9314-452F-9DB5-B4607DA277D2}" destId="{F8D1045D-CAAF-46BD-84C9-F851B0F7EC5A}" srcOrd="0" destOrd="0" presId="urn:microsoft.com/office/officeart/2005/8/layout/cycle3"/>
    <dgm:cxn modelId="{55502374-4849-4F99-8349-E76CD20CD32C}" srcId="{95342273-E8F8-43AB-A752-1B60A19E8D54}" destId="{AA9BC37C-96E2-4A9C-9225-994626849B13}" srcOrd="0" destOrd="0" parTransId="{11878E1F-E900-4F0E-9116-E0BF769F97D8}" sibTransId="{D716A341-9314-452F-9DB5-B4607DA277D2}"/>
    <dgm:cxn modelId="{6240EB28-B4F5-4A89-BFCF-E46F7A2B391D}" srcId="{95342273-E8F8-43AB-A752-1B60A19E8D54}" destId="{70E46871-3433-4B06-B34A-4072976ED189}" srcOrd="1" destOrd="0" parTransId="{40ADFC5B-7790-4BDB-8BAE-72151D8CF119}" sibTransId="{25689676-6D60-474A-9094-C86EAF057A47}"/>
    <dgm:cxn modelId="{756801D9-A836-4C78-9D21-263A13092025}" type="presOf" srcId="{242056BB-CF19-4F6D-8BD4-46E1678341B9}" destId="{1E862322-9329-478F-A97E-CD1536808DDD}" srcOrd="0" destOrd="0" presId="urn:microsoft.com/office/officeart/2005/8/layout/cycle3"/>
    <dgm:cxn modelId="{71A464C5-5A85-4011-A088-048575FA5524}" type="presOf" srcId="{CE4A3A0C-BE7C-44F4-BEA1-B7A8A12BF576}" destId="{F2884086-AB90-46C0-B67F-ADD2F6E8F16C}" srcOrd="0" destOrd="0" presId="urn:microsoft.com/office/officeart/2005/8/layout/cycle3"/>
    <dgm:cxn modelId="{F211E055-FA89-4D76-B640-97BEF5642109}" srcId="{95342273-E8F8-43AB-A752-1B60A19E8D54}" destId="{242056BB-CF19-4F6D-8BD4-46E1678341B9}" srcOrd="3" destOrd="0" parTransId="{345B89CE-5527-4D07-8631-A64E24C0A515}" sibTransId="{1BA62EFD-81F7-4373-8508-54729F152CB6}"/>
    <dgm:cxn modelId="{F490B27A-D17B-432A-9B3B-4F48BB109161}" type="presOf" srcId="{95342273-E8F8-43AB-A752-1B60A19E8D54}" destId="{CE897EE0-8644-4ABB-B2D6-837D683E302D}" srcOrd="0" destOrd="0" presId="urn:microsoft.com/office/officeart/2005/8/layout/cycle3"/>
    <dgm:cxn modelId="{C21555BB-FCAA-4466-A709-09F7F12C2973}" type="presParOf" srcId="{CE897EE0-8644-4ABB-B2D6-837D683E302D}" destId="{6FD29A9D-7308-4CF3-A28D-5C4ED64089E4}" srcOrd="0" destOrd="0" presId="urn:microsoft.com/office/officeart/2005/8/layout/cycle3"/>
    <dgm:cxn modelId="{5A53AF2A-30D4-4FF4-9330-25F4C67B8610}" type="presParOf" srcId="{6FD29A9D-7308-4CF3-A28D-5C4ED64089E4}" destId="{A3D16561-3D79-4057-A37A-3E7374A19144}" srcOrd="0" destOrd="0" presId="urn:microsoft.com/office/officeart/2005/8/layout/cycle3"/>
    <dgm:cxn modelId="{9B79CA23-D17D-498C-A52B-FA466D061E58}" type="presParOf" srcId="{6FD29A9D-7308-4CF3-A28D-5C4ED64089E4}" destId="{F8D1045D-CAAF-46BD-84C9-F851B0F7EC5A}" srcOrd="1" destOrd="0" presId="urn:microsoft.com/office/officeart/2005/8/layout/cycle3"/>
    <dgm:cxn modelId="{5150C1D8-3B00-440F-99A1-E509BEF49F21}" type="presParOf" srcId="{6FD29A9D-7308-4CF3-A28D-5C4ED64089E4}" destId="{418A224E-82A6-401B-AE27-BD7443BB4E8D}" srcOrd="2" destOrd="0" presId="urn:microsoft.com/office/officeart/2005/8/layout/cycle3"/>
    <dgm:cxn modelId="{2CF8DDA1-6E2E-4D54-BD21-306AF6D17CBC}" type="presParOf" srcId="{6FD29A9D-7308-4CF3-A28D-5C4ED64089E4}" destId="{F2884086-AB90-46C0-B67F-ADD2F6E8F16C}" srcOrd="3" destOrd="0" presId="urn:microsoft.com/office/officeart/2005/8/layout/cycle3"/>
    <dgm:cxn modelId="{88B6B509-5229-4A13-8370-76445B4DBA76}" type="presParOf" srcId="{6FD29A9D-7308-4CF3-A28D-5C4ED64089E4}" destId="{1E862322-9329-478F-A97E-CD1536808DD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FF84F-DFC5-47A8-AE03-2F511B53CC01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B57F81-0D61-4FB0-877A-4F5058497FC0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Planeación de Español</a:t>
          </a:r>
          <a:endParaRPr lang="es-MX" sz="2400" kern="1200" dirty="0"/>
        </a:p>
      </dsp:txBody>
      <dsp:txXfrm>
        <a:off x="2861659" y="63980"/>
        <a:ext cx="2404681" cy="1140634"/>
      </dsp:txXfrm>
    </dsp:sp>
    <dsp:sp modelId="{C27C8D3C-4D60-41F7-9535-5B4BF5E4DBB6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Lectura y escritura</a:t>
          </a:r>
          <a:endParaRPr lang="es-MX" sz="2400" kern="1200" dirty="0"/>
        </a:p>
      </dsp:txBody>
      <dsp:txXfrm>
        <a:off x="5043480" y="1649166"/>
        <a:ext cx="2404681" cy="1140634"/>
      </dsp:txXfrm>
    </dsp:sp>
    <dsp:sp modelId="{C8504C6D-4634-4311-AE23-D504F4E691B2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Prioridad CTE</a:t>
          </a:r>
          <a:endParaRPr lang="es-MX" sz="2400" kern="1200" dirty="0"/>
        </a:p>
      </dsp:txBody>
      <dsp:txXfrm>
        <a:off x="4210099" y="4214051"/>
        <a:ext cx="2404681" cy="1140634"/>
      </dsp:txXfrm>
    </dsp:sp>
    <dsp:sp modelId="{C62A0C5E-E20E-489D-869E-735A03BEDAE8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Redacción, ortografía</a:t>
          </a:r>
          <a:endParaRPr lang="es-MX" sz="2400" kern="1200" dirty="0"/>
        </a:p>
      </dsp:txBody>
      <dsp:txXfrm>
        <a:off x="1513219" y="4214051"/>
        <a:ext cx="2404681" cy="1140634"/>
      </dsp:txXfrm>
    </dsp:sp>
    <dsp:sp modelId="{07820B5B-DE0E-4652-8189-2C54BDD90999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Apoyo en otras asignaturas</a:t>
          </a:r>
          <a:endParaRPr lang="es-MX" sz="2400" kern="1200" dirty="0"/>
        </a:p>
      </dsp:txBody>
      <dsp:txXfrm>
        <a:off x="679837" y="1649166"/>
        <a:ext cx="2404681" cy="1140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AEF1-4926-4A23-AA2B-DFB30A908465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Emplear el lenguaje para comunicarse y como instrumento para aprender.</a:t>
          </a:r>
          <a:endParaRPr lang="es-MX" sz="3400" kern="1200" dirty="0"/>
        </a:p>
      </dsp:txBody>
      <dsp:txXfrm>
        <a:off x="1283" y="673807"/>
        <a:ext cx="5006206" cy="3003723"/>
      </dsp:txXfrm>
    </dsp:sp>
    <dsp:sp modelId="{77A6371B-E2AA-4197-9973-FF5DE64244DF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Identificar las propiedades del lenguaje en diversas situaciones comunicativas</a:t>
          </a:r>
          <a:endParaRPr lang="es-MX" sz="3400" kern="1200" dirty="0"/>
        </a:p>
      </dsp:txBody>
      <dsp:txXfrm>
        <a:off x="5508110" y="673807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4D62C-7154-4E16-9E7D-904B7861413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EC46E0-6269-4A45-9171-FAE024FDDA9B}">
      <dsp:nvSpPr>
        <dsp:cNvPr id="0" name=""/>
        <dsp:cNvSpPr/>
      </dsp:nvSpPr>
      <dsp:spPr>
        <a:xfrm>
          <a:off x="1814105" y="1267301"/>
          <a:ext cx="6544153" cy="1740535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Lenguaje y comunicación</a:t>
          </a:r>
          <a:endParaRPr lang="es-MX" sz="4200" kern="1200" dirty="0"/>
        </a:p>
      </dsp:txBody>
      <dsp:txXfrm>
        <a:off x="1899071" y="1352267"/>
        <a:ext cx="6374221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1045D-CAAF-46BD-84C9-F851B0F7EC5A}">
      <dsp:nvSpPr>
        <dsp:cNvPr id="0" name=""/>
        <dsp:cNvSpPr/>
      </dsp:nvSpPr>
      <dsp:spPr>
        <a:xfrm>
          <a:off x="1985046" y="-99797"/>
          <a:ext cx="4157287" cy="4157287"/>
        </a:xfrm>
        <a:prstGeom prst="circularArrow">
          <a:avLst>
            <a:gd name="adj1" fmla="val 4668"/>
            <a:gd name="adj2" fmla="val 272909"/>
            <a:gd name="adj3" fmla="val 12891024"/>
            <a:gd name="adj4" fmla="val 17990303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D16561-3D79-4057-A37A-3E7374A19144}">
      <dsp:nvSpPr>
        <dsp:cNvPr id="0" name=""/>
        <dsp:cNvSpPr/>
      </dsp:nvSpPr>
      <dsp:spPr>
        <a:xfrm>
          <a:off x="2700528" y="1345"/>
          <a:ext cx="2726323" cy="13631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Física: los recursos del aula favorecieron el trabajo</a:t>
          </a:r>
          <a:endParaRPr lang="es-MX" sz="1900" kern="1200" dirty="0"/>
        </a:p>
      </dsp:txBody>
      <dsp:txXfrm>
        <a:off x="2767072" y="67889"/>
        <a:ext cx="2593235" cy="1230073"/>
      </dsp:txXfrm>
    </dsp:sp>
    <dsp:sp modelId="{418A224E-82A6-401B-AE27-BD7443BB4E8D}">
      <dsp:nvSpPr>
        <dsp:cNvPr id="0" name=""/>
        <dsp:cNvSpPr/>
      </dsp:nvSpPr>
      <dsp:spPr>
        <a:xfrm>
          <a:off x="4193270" y="1494088"/>
          <a:ext cx="2726323" cy="1363161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Funcional</a:t>
          </a:r>
          <a:endParaRPr lang="es-MX" sz="1900" kern="1200" dirty="0"/>
        </a:p>
      </dsp:txBody>
      <dsp:txXfrm>
        <a:off x="4259814" y="1560632"/>
        <a:ext cx="2593235" cy="1230073"/>
      </dsp:txXfrm>
    </dsp:sp>
    <dsp:sp modelId="{F2884086-AB90-46C0-B67F-ADD2F6E8F16C}">
      <dsp:nvSpPr>
        <dsp:cNvPr id="0" name=""/>
        <dsp:cNvSpPr/>
      </dsp:nvSpPr>
      <dsp:spPr>
        <a:xfrm>
          <a:off x="2700528" y="2986830"/>
          <a:ext cx="2726323" cy="1363161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Temporal: faltó tiempo</a:t>
          </a:r>
          <a:endParaRPr lang="es-MX" sz="1900" kern="1200" dirty="0"/>
        </a:p>
      </dsp:txBody>
      <dsp:txXfrm>
        <a:off x="2767072" y="3053374"/>
        <a:ext cx="2593235" cy="1230073"/>
      </dsp:txXfrm>
    </dsp:sp>
    <dsp:sp modelId="{1E862322-9329-478F-A97E-CD1536808DDD}">
      <dsp:nvSpPr>
        <dsp:cNvPr id="0" name=""/>
        <dsp:cNvSpPr/>
      </dsp:nvSpPr>
      <dsp:spPr>
        <a:xfrm>
          <a:off x="1207785" y="1494088"/>
          <a:ext cx="2726323" cy="1363161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Relacional: faltó mayor reflexión por parte de los alumnos </a:t>
          </a:r>
          <a:endParaRPr lang="es-MX" sz="1900" kern="1200" dirty="0"/>
        </a:p>
      </dsp:txBody>
      <dsp:txXfrm>
        <a:off x="1274329" y="1560632"/>
        <a:ext cx="2593235" cy="1230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52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08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9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96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97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0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72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5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7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4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51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A94F-7D39-4294-982F-65D56639F6CE}" type="datetimeFigureOut">
              <a:rPr lang="es-MX" smtClean="0"/>
              <a:t>16/12/2015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6427-E980-441D-A0CC-C6D1B1A7D3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3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domex.gob.mx/sites/edomex.gob.mx/files/images/gobierno/gib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7" y="132987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brandsoftheworld.com/sites/default/files/styles/logo-thumbnail/public/092011/untitled-1_223.png?itok=Xf8ngZ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27" y="132987"/>
            <a:ext cx="1514528" cy="15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66073" y="1043607"/>
            <a:ext cx="770485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s-MX" altLang="es-MX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ESCUELA NORMAL DE ATIZAPÁN DE ZARAGOZA</a:t>
            </a:r>
            <a:endParaRPr lang="es-MX" altLang="es-MX" sz="1100" dirty="0" smtClean="0">
              <a:solidFill>
                <a:prstClr val="black"/>
              </a:solidFill>
            </a:endParaRPr>
          </a:p>
          <a:p>
            <a:pPr algn="ctr" eaLnBrk="0" hangingPunct="0"/>
            <a:r>
              <a:rPr lang="es-MX" altLang="es-MX" sz="1200" b="1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“Formar para transformar, con calidad, calidez y compromiso social”</a:t>
            </a:r>
            <a:endParaRPr lang="es-MX" altLang="es-MX" sz="1600" dirty="0" smtClean="0">
              <a:solidFill>
                <a:prstClr val="black"/>
              </a:solidFill>
            </a:endParaRPr>
          </a:p>
          <a:p>
            <a:pPr algn="ctr" eaLnBrk="0" hangingPunct="0"/>
            <a:endParaRPr lang="es-MX" altLang="es-MX" sz="1600" dirty="0" smtClean="0">
              <a:solidFill>
                <a:prstClr val="black"/>
              </a:solidFill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MX" altLang="es-MX" sz="1600" dirty="0" smtClean="0">
              <a:solidFill>
                <a:prstClr val="black"/>
              </a:solidFill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MX" altLang="es-MX" sz="1600" dirty="0" smtClean="0">
                <a:solidFill>
                  <a:prstClr val="black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LICENCIATURA </a:t>
            </a:r>
            <a:r>
              <a:rPr lang="es-MX" altLang="es-MX" sz="1600" dirty="0">
                <a:solidFill>
                  <a:prstClr val="black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EN EDUCACI</a:t>
            </a:r>
            <a:r>
              <a:rPr lang="es-MX" altLang="es-MX" sz="16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dirty="0">
                <a:solidFill>
                  <a:prstClr val="black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N PRIMARIA</a:t>
            </a:r>
            <a:endParaRPr lang="es-MX" altLang="es-MX" sz="1600" dirty="0">
              <a:solidFill>
                <a:prstClr val="black"/>
              </a:solidFill>
            </a:endParaRPr>
          </a:p>
          <a:p>
            <a:pPr algn="ctr" eaLnBrk="0" hangingPunct="0"/>
            <a:r>
              <a:rPr lang="es-MX" altLang="es-MX" sz="1600" dirty="0">
                <a:solidFill>
                  <a:prstClr val="black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SÉPTIMO  SEMESTRE CICLO ESCOLAR 2015-2016</a:t>
            </a:r>
            <a:endParaRPr lang="es-MX" altLang="es-MX" sz="1600" dirty="0">
              <a:solidFill>
                <a:prstClr val="black"/>
              </a:solidFill>
            </a:endParaRPr>
          </a:p>
          <a:p>
            <a:pPr algn="ctr" eaLnBrk="0" hangingPunct="0"/>
            <a:endParaRPr lang="es-MX" altLang="es-MX" sz="1600" dirty="0" smtClean="0">
              <a:solidFill>
                <a:prstClr val="black"/>
              </a:solidFill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MX" altLang="es-MX" sz="2000" b="1" dirty="0">
              <a:solidFill>
                <a:prstClr val="black"/>
              </a:solidFill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MX" altLang="es-MX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Informe de planeación estratégica en Español</a:t>
            </a:r>
            <a:endParaRPr lang="es-MX" altLang="es-MX" sz="2400" b="1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MX" altLang="es-MX" sz="2400" b="1" u="sng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es-MX" altLang="es-MX" sz="1600" dirty="0">
              <a:solidFill>
                <a:prstClr val="black"/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es-MX" altLang="es-MX" sz="1600" dirty="0" smtClean="0">
              <a:solidFill>
                <a:prstClr val="black"/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MX" altLang="es-MX" sz="1600" dirty="0" smtClean="0">
                <a:solidFill>
                  <a:prstClr val="black"/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Docente en formación:</a:t>
            </a:r>
          </a:p>
          <a:p>
            <a:pPr algn="ctr" eaLnBrk="0" hangingPunct="0"/>
            <a:r>
              <a:rPr lang="es-MX" altLang="es-MX" sz="1600" dirty="0" smtClean="0">
                <a:solidFill>
                  <a:prstClr val="black"/>
                </a:solidFill>
                <a:latin typeface="Berlin Sans FB" pitchFamily="34" charset="0"/>
                <a:cs typeface="Times New Roman" pitchFamily="18" charset="0"/>
              </a:rPr>
              <a:t>Lariza Molina Rodríguez</a:t>
            </a:r>
          </a:p>
          <a:p>
            <a:pPr eaLnBrk="0" hangingPunct="0"/>
            <a:endParaRPr lang="es-MX" altLang="es-MX" sz="2000" b="1" dirty="0" smtClean="0">
              <a:solidFill>
                <a:prstClr val="black"/>
              </a:solidFill>
              <a:latin typeface="Berlin Sans FB Dem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MX" altLang="es-MX" sz="1600" dirty="0">
                <a:solidFill>
                  <a:prstClr val="black"/>
                </a:solidFill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MX" altLang="es-MX" sz="1600" dirty="0" smtClean="0">
                <a:solidFill>
                  <a:prstClr val="black"/>
                </a:solidFill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urso: planeación y gestión educativa</a:t>
            </a:r>
          </a:p>
          <a:p>
            <a:pPr algn="ctr" eaLnBrk="0" hangingPunct="0"/>
            <a:r>
              <a:rPr lang="es-MX" altLang="es-MX" sz="1600" dirty="0">
                <a:solidFill>
                  <a:prstClr val="black"/>
                </a:solidFill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s-MX" altLang="es-MX" sz="1600" dirty="0" smtClean="0">
                <a:solidFill>
                  <a:prstClr val="black"/>
                </a:solidFill>
                <a:latin typeface="Berlin Sans FB" panose="020E0602020502020306" pitchFamily="34" charset="0"/>
                <a:ea typeface="Calibri" pitchFamily="34" charset="0"/>
                <a:cs typeface="Times New Roman" pitchFamily="18" charset="0"/>
              </a:rPr>
              <a:t>esponsable del curso: Martha Romo Macías </a:t>
            </a:r>
          </a:p>
          <a:p>
            <a:pPr algn="r" eaLnBrk="0" hangingPunct="0"/>
            <a:r>
              <a:rPr lang="es-MX" altLang="es-MX" sz="1600" dirty="0" smtClean="0">
                <a:solidFill>
                  <a:prstClr val="black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endParaRPr lang="es-MX" altLang="es-MX" sz="24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Evidencias</a:t>
            </a:r>
            <a:endParaRPr lang="es-MX" dirty="0"/>
          </a:p>
        </p:txBody>
      </p:sp>
      <p:pic>
        <p:nvPicPr>
          <p:cNvPr id="5122" name="Picture 2" descr="https://fbcdn-sphotos-g-a.akamaihd.net/hphotos-ak-xfl1/v/t34.0-12/12380498_1664280640455413_1721264807_n.jpg?oh=454b7d3a832f2bd6067091dd3f6e563e&amp;oe=56754165&amp;__gda__=1450516318_0b1b69a049da178fe064626c72a079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1" y="1583987"/>
            <a:ext cx="2793216" cy="37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lax3-1.xx.fbcdn.net/hphotos-xpf1/v/t34.0-12/12395619_1664521503764660_414363962_n.jpg?oh=fff54a01005084f5f990359141cd49dd&amp;oe=56744C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1" r="9207" b="22971"/>
          <a:stretch/>
        </p:blipFill>
        <p:spPr bwMode="auto">
          <a:xfrm>
            <a:off x="3839616" y="671067"/>
            <a:ext cx="3623562" cy="4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lax3-1.xx.fbcdn.net/hphotos-xtf1/v/t34.0-12/12388183_1664521513764659_265007490_n.jpg?oh=eeb40bc850ca7a25e5fa4b6fe336fce7&amp;oe=56752F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b="33216"/>
          <a:stretch/>
        </p:blipFill>
        <p:spPr bwMode="auto">
          <a:xfrm>
            <a:off x="7627527" y="487697"/>
            <a:ext cx="4054972" cy="29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lax3-1.xx.fbcdn.net/hphotos-xlp1/v/t34.0-12/12395103_1664521540431323_356925046_n.jpg?oh=88c036928c243e37c3d84a97f202493a&amp;oe=5674448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7901" b="19070"/>
          <a:stretch/>
        </p:blipFill>
        <p:spPr bwMode="auto">
          <a:xfrm>
            <a:off x="8149591" y="3506721"/>
            <a:ext cx="2706764" cy="33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bcdn-sphotos-a-a.akamaihd.net/hphotos-ak-xfa1/v/t34.0-12/12388337_1664521557097988_1571169738_n.jpg?oh=d4ea82081d995fb49df7ff50d50c5712&amp;oe=567459EF&amp;__gda__=1450457063_9ab2b4f4db5925d7e6c9a9f2dc17b5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1" r="3983" b="39801"/>
          <a:stretch/>
        </p:blipFill>
        <p:spPr bwMode="auto">
          <a:xfrm>
            <a:off x="640776" y="4281779"/>
            <a:ext cx="5860781" cy="23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de consulta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0028" y="1690688"/>
            <a:ext cx="707916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SEP. (2011). Plan de estudios 2011. México: SEP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ES" dirty="0"/>
              <a:t>SEP. (2011). Programas de estudio 2011 guía para el maestro cuarto grado. México: SEP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ES" dirty="0"/>
              <a:t>SEP. (2013). Fichero leer y escribir. México: SEP.</a:t>
            </a:r>
            <a:endParaRPr lang="es-MX" dirty="0"/>
          </a:p>
          <a:p>
            <a:endParaRPr lang="es-MX" dirty="0"/>
          </a:p>
        </p:txBody>
      </p:sp>
      <p:pic>
        <p:nvPicPr>
          <p:cNvPr id="6146" name="Picture 2" descr="https://fibromialgiamelilla.files.wordpress.com/2013/11/libros-columna-dibu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6" y="1616729"/>
            <a:ext cx="3704606" cy="44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8903698"/>
              </p:ext>
            </p:extLst>
          </p:nvPr>
        </p:nvGraphicFramePr>
        <p:xfrm>
          <a:off x="3570869" y="6750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8269" y="156117"/>
            <a:ext cx="3533078" cy="3002543"/>
          </a:xfrm>
        </p:spPr>
        <p:txBody>
          <a:bodyPr/>
          <a:lstStyle/>
          <a:p>
            <a:r>
              <a:rPr lang="es-MX" dirty="0" smtClean="0"/>
              <a:t>Presentación</a:t>
            </a:r>
            <a:endParaRPr lang="es-MX" dirty="0"/>
          </a:p>
        </p:txBody>
      </p:sp>
      <p:pic>
        <p:nvPicPr>
          <p:cNvPr id="1026" name="Picture 2" descr="http://1.bp.blogspot.com/-jA1rlHzRNG4/VEwchVnwCAI/AAAAAAABZz8/P7SSH9x0Xck/s1600/hahanohi2.gi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5" y="3002543"/>
            <a:ext cx="2596376" cy="32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/>
          <a:lstStyle/>
          <a:p>
            <a:r>
              <a:rPr lang="es-MX" dirty="0" smtClean="0"/>
              <a:t>Propósitos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334234"/>
              </p:ext>
            </p:extLst>
          </p:nvPr>
        </p:nvGraphicFramePr>
        <p:xfrm>
          <a:off x="857250" y="1042988"/>
          <a:ext cx="1051560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Propósitos</a:t>
                      </a:r>
                      <a:r>
                        <a:rPr lang="es-MX" baseline="0" dirty="0" smtClean="0"/>
                        <a:t> de Educación Básica que se fortalecieron en las actividades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Alcance del trabajo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kern="1200" baseline="0" dirty="0" smtClean="0"/>
                        <a:t>• Participen eficientemente en diversas situaciones de comunicación oral de información y conocimiento.</a:t>
                      </a:r>
                      <a:endParaRPr lang="es-MX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Los alumnos se muestran más abiertos para compartir</a:t>
                      </a:r>
                      <a:r>
                        <a:rPr lang="es-MX" baseline="0" dirty="0" smtClean="0"/>
                        <a:t> sus escritos con su compañeros al narrar las historias que inventaron.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kern="1200" baseline="0" dirty="0" smtClean="0"/>
                        <a:t>• Lean comprensivamente diversos tipos de texto para satisfacer sus necesidades</a:t>
                      </a:r>
                      <a:endParaRPr lang="es-MX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Hay</a:t>
                      </a:r>
                      <a:r>
                        <a:rPr lang="es-MX" baseline="0" dirty="0" smtClean="0"/>
                        <a:t> mayor interés por leer diversos tipos de texto al interactuar con los libros de la biblioteca y las producciones que han realizado a lo largo de su formación pues existe un nuevo sentido.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kern="1200" baseline="0" dirty="0" smtClean="0"/>
                        <a:t>• Participen en la producción original de diversos tipos de texto escrito.</a:t>
                      </a:r>
                      <a:endParaRPr lang="es-MX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Aún presentan dificultades para realizar una producción original,</a:t>
                      </a:r>
                      <a:r>
                        <a:rPr lang="es-MX" baseline="0" dirty="0" smtClean="0"/>
                        <a:t> normalmente cuando escuchan algunas ideas de sus compañeros las retoman.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u="none" strike="noStrike" kern="1200" baseline="0" dirty="0" smtClean="0"/>
                        <a:t>• Reflexionen consistentemente sobre las características, funcionamiento y uso del sistema de escritura (aspectos gráficos, ortográficos, de puntuación y morfosintácticos).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estar en contacto con la lectura, los alumnos empiezan</a:t>
                      </a:r>
                      <a:r>
                        <a:rPr lang="es-MX" baseline="0" dirty="0" smtClean="0"/>
                        <a:t> a disminuir los errores ortográficos, sin embargo, aun existen dudas en las reglas ortográficas.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logradas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98903"/>
              </p:ext>
            </p:extLst>
          </p:nvPr>
        </p:nvGraphicFramePr>
        <p:xfrm>
          <a:off x="838200" y="9195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static8.depositphotos.com/1007989/1011/i/950/depositphotos_10117988-Kids-Going-to-Scho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38" y="4659939"/>
            <a:ext cx="5308523" cy="21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Campo formativo vinculado de Educación Básica.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87340"/>
              </p:ext>
            </p:extLst>
          </p:nvPr>
        </p:nvGraphicFramePr>
        <p:xfrm>
          <a:off x="1120698" y="13035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static9.depositphotos.com/1318242/1155/v/950/depositphotos_11552400-Card-back-to-schoo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38590" r="3043" b="16364"/>
          <a:stretch/>
        </p:blipFill>
        <p:spPr bwMode="auto">
          <a:xfrm>
            <a:off x="557561" y="4729710"/>
            <a:ext cx="3880624" cy="1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Dimensiones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9194"/>
              </p:ext>
            </p:extLst>
          </p:nvPr>
        </p:nvGraphicFramePr>
        <p:xfrm>
          <a:off x="503663" y="1892532"/>
          <a:ext cx="81273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previews.123rf.com/images/lenm/lenm1011/lenm101100028/8129537-Un-grupo-de-peque-as-de-Kids-verificaci-n-de-libros-en-la-biblioteca--Foto-de-archiv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43" y="1920003"/>
            <a:ext cx="3447657" cy="38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175" y="0"/>
            <a:ext cx="10515600" cy="1325563"/>
          </a:xfrm>
        </p:spPr>
        <p:txBody>
          <a:bodyPr/>
          <a:lstStyle/>
          <a:p>
            <a:r>
              <a:rPr lang="es-MX" dirty="0" smtClean="0"/>
              <a:t>Acciones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04050"/>
              </p:ext>
            </p:extLst>
          </p:nvPr>
        </p:nvGraphicFramePr>
        <p:xfrm>
          <a:off x="379142" y="1089645"/>
          <a:ext cx="1135194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214"/>
                <a:gridCol w="2078463"/>
                <a:gridCol w="365326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Estrategia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Fecha de aplicación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Observaciones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“El tren de los cuentos”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parejas se entregan 3 dados (uno con objetos, uno con personajes y otro con lugares).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Lanzan los dados y de acuerdo a lo que marqué cada cara se dará paso a inventar una historia.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Comparten su historia con el grupo.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Miércoles 25 de noviembre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Los</a:t>
                      </a:r>
                      <a:r>
                        <a:rPr lang="es-MX" baseline="0" dirty="0" smtClean="0"/>
                        <a:t> alumnos presentaron algunas dificultades para enlazar las ideas y darle continuación a la historia.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Lectura de cuento mediante la estrategia “palabras cruzadas”.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Contestan preguntas de forma oral de acuerdo al libro leído.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27 de noviembre</a:t>
                      </a:r>
                    </a:p>
                    <a:p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Lunes 30 de 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 llamativo para los alumnos llevar a cabo</a:t>
                      </a:r>
                      <a:r>
                        <a:rPr lang="es-MX" baseline="0" dirty="0" smtClean="0"/>
                        <a:t> una lectura mediante un juego, lo que llama mas su atención.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Buscan palabras que inicien con cada una de las letras para describir a esa persona.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a los alumnos que se trata de un acróstico y observan otro ejemplo.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parejas elaboran un acróstico con su nombre.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Comparten sus acrósticos.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Miércoles 2 de diciembre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actividad se cambio y</a:t>
                      </a:r>
                      <a:r>
                        <a:rPr lang="es-MX" baseline="0" dirty="0" smtClean="0"/>
                        <a:t> se llevo a cabo la narración de una historia a partir de un refrán, relacionado las actividades con el proyecto de Español.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1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931518"/>
              </p:ext>
            </p:extLst>
          </p:nvPr>
        </p:nvGraphicFramePr>
        <p:xfrm>
          <a:off x="1163364" y="1690688"/>
          <a:ext cx="9948042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4021"/>
                <a:gridCol w="4974021"/>
              </a:tblGrid>
              <a:tr h="233329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Actitud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positiva de los estudiantes para realizar las actividades.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materiales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Interés por la lectura y mejora de sus escritos.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MX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MX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relación con las actividades diarias de todas las asignaturas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innovadoras para lograr el interés de todos los alumnos.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Retomar temática para el trabajo de titulación</a:t>
                      </a:r>
                    </a:p>
                  </a:txBody>
                  <a:tcPr/>
                </a:tc>
              </a:tr>
              <a:tr h="1844566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Debilidades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las actividades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Claridad en las indicaciones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MX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MX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s-MX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Amenazas</a:t>
                      </a: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trabajos administrativos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 atención a las problemáticas e imprevistos que surgen en un determinado tiempo.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09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79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8922" y="1405053"/>
            <a:ext cx="10515600" cy="47496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Redactar textos es más complejo de lo que parece, sobre todo si no se practica de manera constante.</a:t>
            </a:r>
          </a:p>
          <a:p>
            <a:pPr algn="just"/>
            <a:r>
              <a:rPr lang="es-MX" dirty="0" smtClean="0"/>
              <a:t>Para los alumnos ha resultado un reto describir, explicar y argumentar, por lo que se deben generar más estrategias innovadoras que favorezcan están habilidades.</a:t>
            </a:r>
          </a:p>
          <a:p>
            <a:pPr algn="just"/>
            <a:r>
              <a:rPr lang="es-MX" dirty="0" smtClean="0"/>
              <a:t>El trabajo colaborativo es otra parte fundamental, sobre todo para que exista el apoyo entre pares en caso de existir dudas o recurrir ayudas. Sin embargo, en ocasiones optan solo por copiar en lugar de pedir orientación</a:t>
            </a:r>
          </a:p>
          <a:p>
            <a:pPr algn="just"/>
            <a:r>
              <a:rPr lang="es-MX" dirty="0" smtClean="0"/>
              <a:t>La lectura es fundamental en la formación de los alumnos, pues esta le permite adquirir mayor vocabulario a la hora de explicar y redactar, así como mejorar su ortografía.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lro1">
      <a:majorFont>
        <a:latin typeface="Berlin Sans FB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767</Words>
  <Application>Microsoft Office PowerPoint</Application>
  <PresentationFormat>Panorámica</PresentationFormat>
  <Paragraphs>98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Berlin Sans FB Demi</vt:lpstr>
      <vt:lpstr>Calibri</vt:lpstr>
      <vt:lpstr>Comic Sans MS</vt:lpstr>
      <vt:lpstr>Times New Roman</vt:lpstr>
      <vt:lpstr>Tema de Office</vt:lpstr>
      <vt:lpstr>Presentación de PowerPoint</vt:lpstr>
      <vt:lpstr>Presentación</vt:lpstr>
      <vt:lpstr>Propósitos </vt:lpstr>
      <vt:lpstr>Competencias logradas</vt:lpstr>
      <vt:lpstr>Campo formativo vinculado de Educación Básica.</vt:lpstr>
      <vt:lpstr>Dimensiones</vt:lpstr>
      <vt:lpstr>Acciones</vt:lpstr>
      <vt:lpstr>Evaluación</vt:lpstr>
      <vt:lpstr>Conclusiones</vt:lpstr>
      <vt:lpstr>Evidencias</vt:lpstr>
      <vt:lpstr>Fuentes de consulta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Lariza Molina</dc:creator>
  <cp:lastModifiedBy>Lariza Molina</cp:lastModifiedBy>
  <cp:revision>16</cp:revision>
  <dcterms:created xsi:type="dcterms:W3CDTF">2015-12-16T17:26:36Z</dcterms:created>
  <dcterms:modified xsi:type="dcterms:W3CDTF">2015-12-17T04:16:27Z</dcterms:modified>
</cp:coreProperties>
</file>